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31"/>
  </p:notesMasterIdLst>
  <p:handoutMasterIdLst>
    <p:handoutMasterId r:id="rId32"/>
  </p:handoutMasterIdLst>
  <p:sldIdLst>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93" r:id="rId22"/>
    <p:sldId id="292" r:id="rId23"/>
    <p:sldId id="284" r:id="rId24"/>
    <p:sldId id="285" r:id="rId25"/>
    <p:sldId id="287" r:id="rId26"/>
    <p:sldId id="288" r:id="rId27"/>
    <p:sldId id="294" r:id="rId28"/>
    <p:sldId id="289" r:id="rId29"/>
    <p:sldId id="28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4660"/>
  </p:normalViewPr>
  <p:slideViewPr>
    <p:cSldViewPr snapToGrid="0" showGuides="1">
      <p:cViewPr>
        <p:scale>
          <a:sx n="42" d="100"/>
          <a:sy n="42" d="100"/>
        </p:scale>
        <p:origin x="-750"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24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BB8A2C-757C-43AC-99AC-289D054672D9}" type="doc">
      <dgm:prSet loTypeId="urn:microsoft.com/office/officeart/2005/8/layout/hierarchy6" loCatId="hierarchy" qsTypeId="urn:microsoft.com/office/officeart/2005/8/quickstyle/simple1" qsCatId="simple" csTypeId="urn:microsoft.com/office/officeart/2005/8/colors/colorful5" csCatId="colorful" phldr="1"/>
      <dgm:spPr/>
      <dgm:t>
        <a:bodyPr/>
        <a:lstStyle/>
        <a:p>
          <a:endParaRPr lang="en-US"/>
        </a:p>
      </dgm:t>
    </dgm:pt>
    <dgm:pt modelId="{77986FEB-0D33-43BE-B830-8DC2AB821B92}">
      <dgm:prSet phldrT="[Text]"/>
      <dgm:spPr/>
      <dgm:t>
        <a:bodyPr/>
        <a:lstStyle/>
        <a:p>
          <a:r>
            <a:rPr lang="en-US" dirty="0" smtClean="0"/>
            <a:t>Overview on Market</a:t>
          </a:r>
          <a:endParaRPr lang="en-US" dirty="0"/>
        </a:p>
      </dgm:t>
    </dgm:pt>
    <dgm:pt modelId="{1FA25015-1701-4075-ADD2-231449D31716}" type="parTrans" cxnId="{0453F3E6-5081-4C6F-AD62-0F595D71EAD9}">
      <dgm:prSet/>
      <dgm:spPr/>
      <dgm:t>
        <a:bodyPr/>
        <a:lstStyle/>
        <a:p>
          <a:endParaRPr lang="en-US"/>
        </a:p>
      </dgm:t>
    </dgm:pt>
    <dgm:pt modelId="{EB2BC2A1-DBF5-4801-A466-CD7556790B52}" type="sibTrans" cxnId="{0453F3E6-5081-4C6F-AD62-0F595D71EAD9}">
      <dgm:prSet/>
      <dgm:spPr/>
      <dgm:t>
        <a:bodyPr/>
        <a:lstStyle/>
        <a:p>
          <a:endParaRPr lang="en-US"/>
        </a:p>
      </dgm:t>
    </dgm:pt>
    <dgm:pt modelId="{AEE27C61-DBF7-40D1-AAF6-84B039D58E57}">
      <dgm:prSet phldrT="[Text]"/>
      <dgm:spPr/>
      <dgm:t>
        <a:bodyPr/>
        <a:lstStyle/>
        <a:p>
          <a:r>
            <a:rPr lang="en-US" dirty="0" smtClean="0"/>
            <a:t>Equity Market</a:t>
          </a:r>
          <a:endParaRPr lang="en-US" dirty="0"/>
        </a:p>
      </dgm:t>
    </dgm:pt>
    <dgm:pt modelId="{0BB7459F-C672-4D38-9EE1-5B4A3AF50E6D}" type="parTrans" cxnId="{13B5EB68-11E3-4F2A-962E-A138A21A625D}">
      <dgm:prSet/>
      <dgm:spPr/>
      <dgm:t>
        <a:bodyPr/>
        <a:lstStyle/>
        <a:p>
          <a:endParaRPr lang="en-US"/>
        </a:p>
      </dgm:t>
    </dgm:pt>
    <dgm:pt modelId="{801442D8-6E6C-4C05-9FE5-FE7156FDCF97}" type="sibTrans" cxnId="{13B5EB68-11E3-4F2A-962E-A138A21A625D}">
      <dgm:prSet/>
      <dgm:spPr/>
      <dgm:t>
        <a:bodyPr/>
        <a:lstStyle/>
        <a:p>
          <a:endParaRPr lang="en-US"/>
        </a:p>
      </dgm:t>
    </dgm:pt>
    <dgm:pt modelId="{2685D219-001F-48C5-8647-F6F5B09C85FC}">
      <dgm:prSet phldrT="[Text]"/>
      <dgm:spPr/>
      <dgm:t>
        <a:bodyPr/>
        <a:lstStyle/>
        <a:p>
          <a:r>
            <a:rPr lang="en-US" dirty="0" smtClean="0"/>
            <a:t>Derivative Market </a:t>
          </a:r>
          <a:endParaRPr lang="en-US" dirty="0"/>
        </a:p>
      </dgm:t>
    </dgm:pt>
    <dgm:pt modelId="{8F48D576-F906-43B5-8085-5037ACD8D710}" type="parTrans" cxnId="{BAAC098D-E1E3-4689-8A33-DD2D219A2E81}">
      <dgm:prSet/>
      <dgm:spPr/>
      <dgm:t>
        <a:bodyPr/>
        <a:lstStyle/>
        <a:p>
          <a:endParaRPr lang="en-US"/>
        </a:p>
      </dgm:t>
    </dgm:pt>
    <dgm:pt modelId="{743D7961-B259-4521-8583-84D980BBF4DC}" type="sibTrans" cxnId="{BAAC098D-E1E3-4689-8A33-DD2D219A2E81}">
      <dgm:prSet/>
      <dgm:spPr/>
      <dgm:t>
        <a:bodyPr/>
        <a:lstStyle/>
        <a:p>
          <a:endParaRPr lang="en-US"/>
        </a:p>
      </dgm:t>
    </dgm:pt>
    <dgm:pt modelId="{DF5A72C8-3635-478F-ADB7-72E1AD276EC4}">
      <dgm:prSet phldrT="[Text]"/>
      <dgm:spPr/>
      <dgm:t>
        <a:bodyPr/>
        <a:lstStyle/>
        <a:p>
          <a:r>
            <a:rPr lang="en-US" dirty="0" smtClean="0"/>
            <a:t>Commodity Market</a:t>
          </a:r>
          <a:endParaRPr lang="en-US" dirty="0"/>
        </a:p>
      </dgm:t>
    </dgm:pt>
    <dgm:pt modelId="{7AED88C7-69AD-4607-8AC3-B3DEDB94C0E9}" type="parTrans" cxnId="{6E083856-D300-42A0-B5A3-D94C2C1EF45A}">
      <dgm:prSet/>
      <dgm:spPr/>
      <dgm:t>
        <a:bodyPr/>
        <a:lstStyle/>
        <a:p>
          <a:endParaRPr lang="en-US"/>
        </a:p>
      </dgm:t>
    </dgm:pt>
    <dgm:pt modelId="{E3992547-55D9-4AD8-99F2-AE4B7E108903}" type="sibTrans" cxnId="{6E083856-D300-42A0-B5A3-D94C2C1EF45A}">
      <dgm:prSet/>
      <dgm:spPr/>
      <dgm:t>
        <a:bodyPr/>
        <a:lstStyle/>
        <a:p>
          <a:endParaRPr lang="en-US"/>
        </a:p>
      </dgm:t>
    </dgm:pt>
    <dgm:pt modelId="{E66BAC34-2FC7-4FA2-AAE3-571F58F7350C}">
      <dgm:prSet/>
      <dgm:spPr/>
      <dgm:t>
        <a:bodyPr/>
        <a:lstStyle/>
        <a:p>
          <a:r>
            <a:rPr lang="en-US" dirty="0" smtClean="0"/>
            <a:t>Currency Market</a:t>
          </a:r>
          <a:endParaRPr lang="en-US" dirty="0"/>
        </a:p>
      </dgm:t>
    </dgm:pt>
    <dgm:pt modelId="{B326C731-638E-447C-A664-E3B2693DC489}" type="parTrans" cxnId="{E9AFE59E-73AF-4C42-8C89-E3FD097A0B23}">
      <dgm:prSet/>
      <dgm:spPr/>
      <dgm:t>
        <a:bodyPr/>
        <a:lstStyle/>
        <a:p>
          <a:endParaRPr lang="en-US"/>
        </a:p>
      </dgm:t>
    </dgm:pt>
    <dgm:pt modelId="{81C3A8E8-6F82-4E39-8567-A08B3931450D}" type="sibTrans" cxnId="{E9AFE59E-73AF-4C42-8C89-E3FD097A0B23}">
      <dgm:prSet/>
      <dgm:spPr/>
      <dgm:t>
        <a:bodyPr/>
        <a:lstStyle/>
        <a:p>
          <a:endParaRPr lang="en-US"/>
        </a:p>
      </dgm:t>
    </dgm:pt>
    <dgm:pt modelId="{A9D86B00-5845-4B48-9BC3-98A36CE16E1D}">
      <dgm:prSet/>
      <dgm:spPr/>
      <dgm:t>
        <a:bodyPr/>
        <a:lstStyle/>
        <a:p>
          <a:r>
            <a:rPr lang="en-US" dirty="0" smtClean="0"/>
            <a:t>Future</a:t>
          </a:r>
          <a:endParaRPr lang="en-US" dirty="0"/>
        </a:p>
      </dgm:t>
    </dgm:pt>
    <dgm:pt modelId="{1E738D12-F7CE-44BC-8012-91BEEEC41676}" type="parTrans" cxnId="{BCB6A6E9-842A-47AC-8DD5-27BC8F89F44C}">
      <dgm:prSet/>
      <dgm:spPr/>
      <dgm:t>
        <a:bodyPr/>
        <a:lstStyle/>
        <a:p>
          <a:endParaRPr lang="en-US"/>
        </a:p>
      </dgm:t>
    </dgm:pt>
    <dgm:pt modelId="{C28E9D0C-CE9F-4A79-BE16-6C4F8517163C}" type="sibTrans" cxnId="{BCB6A6E9-842A-47AC-8DD5-27BC8F89F44C}">
      <dgm:prSet/>
      <dgm:spPr/>
      <dgm:t>
        <a:bodyPr/>
        <a:lstStyle/>
        <a:p>
          <a:endParaRPr lang="en-US"/>
        </a:p>
      </dgm:t>
    </dgm:pt>
    <dgm:pt modelId="{D70D1D27-1EF2-4606-BFEA-4E28BF8FE032}">
      <dgm:prSet/>
      <dgm:spPr/>
      <dgm:t>
        <a:bodyPr/>
        <a:lstStyle/>
        <a:p>
          <a:r>
            <a:rPr lang="en-US" dirty="0" smtClean="0"/>
            <a:t>Option</a:t>
          </a:r>
          <a:endParaRPr lang="en-US" dirty="0"/>
        </a:p>
      </dgm:t>
    </dgm:pt>
    <dgm:pt modelId="{8419F503-CA59-46A7-83E4-0AD8CB9D1CD6}" type="parTrans" cxnId="{A5BA889E-F1D5-45A5-9C48-3D0C75B238D7}">
      <dgm:prSet/>
      <dgm:spPr/>
      <dgm:t>
        <a:bodyPr/>
        <a:lstStyle/>
        <a:p>
          <a:endParaRPr lang="en-US"/>
        </a:p>
      </dgm:t>
    </dgm:pt>
    <dgm:pt modelId="{129CE5AE-2605-4183-9847-6501108D2EDA}" type="sibTrans" cxnId="{A5BA889E-F1D5-45A5-9C48-3D0C75B238D7}">
      <dgm:prSet/>
      <dgm:spPr/>
      <dgm:t>
        <a:bodyPr/>
        <a:lstStyle/>
        <a:p>
          <a:endParaRPr lang="en-US"/>
        </a:p>
      </dgm:t>
    </dgm:pt>
    <dgm:pt modelId="{A7EB9E4C-FCDC-459A-9BEC-C9D5390706F1}">
      <dgm:prSet/>
      <dgm:spPr/>
      <dgm:t>
        <a:bodyPr/>
        <a:lstStyle/>
        <a:p>
          <a:r>
            <a:rPr lang="en-US" dirty="0" smtClean="0"/>
            <a:t>MCX</a:t>
          </a:r>
          <a:endParaRPr lang="en-US" dirty="0"/>
        </a:p>
      </dgm:t>
    </dgm:pt>
    <dgm:pt modelId="{E148B20C-2668-4228-B9A3-75A2A448B695}" type="parTrans" cxnId="{4E034631-69D1-4AEA-A4EF-3E78719E1F72}">
      <dgm:prSet/>
      <dgm:spPr/>
      <dgm:t>
        <a:bodyPr/>
        <a:lstStyle/>
        <a:p>
          <a:endParaRPr lang="en-US"/>
        </a:p>
      </dgm:t>
    </dgm:pt>
    <dgm:pt modelId="{F01C7312-1E71-41BB-974E-02B0FE9757A6}" type="sibTrans" cxnId="{4E034631-69D1-4AEA-A4EF-3E78719E1F72}">
      <dgm:prSet/>
      <dgm:spPr/>
      <dgm:t>
        <a:bodyPr/>
        <a:lstStyle/>
        <a:p>
          <a:endParaRPr lang="en-US"/>
        </a:p>
      </dgm:t>
    </dgm:pt>
    <dgm:pt modelId="{EA975646-F063-4FA4-9A9D-7B4DAB880193}">
      <dgm:prSet/>
      <dgm:spPr/>
      <dgm:t>
        <a:bodyPr/>
        <a:lstStyle/>
        <a:p>
          <a:r>
            <a:rPr lang="en-US" dirty="0" smtClean="0"/>
            <a:t>NCDEX</a:t>
          </a:r>
          <a:endParaRPr lang="en-US" dirty="0"/>
        </a:p>
      </dgm:t>
    </dgm:pt>
    <dgm:pt modelId="{7DCE6DE1-41A9-49BB-8EE2-A2055C9A0001}" type="parTrans" cxnId="{D57BF951-0352-4B1A-A6C4-B04360412393}">
      <dgm:prSet/>
      <dgm:spPr/>
      <dgm:t>
        <a:bodyPr/>
        <a:lstStyle/>
        <a:p>
          <a:endParaRPr lang="en-US"/>
        </a:p>
      </dgm:t>
    </dgm:pt>
    <dgm:pt modelId="{3446C97D-9873-4BAC-B5F7-11F8D9D80601}" type="sibTrans" cxnId="{D57BF951-0352-4B1A-A6C4-B04360412393}">
      <dgm:prSet/>
      <dgm:spPr/>
      <dgm:t>
        <a:bodyPr/>
        <a:lstStyle/>
        <a:p>
          <a:endParaRPr lang="en-US"/>
        </a:p>
      </dgm:t>
    </dgm:pt>
    <dgm:pt modelId="{F5D43B6A-4F21-446C-BE3A-E7D66D080DC0}">
      <dgm:prSet/>
      <dgm:spPr/>
      <dgm:t>
        <a:bodyPr/>
        <a:lstStyle/>
        <a:p>
          <a:r>
            <a:rPr lang="en-US" dirty="0" smtClean="0"/>
            <a:t>Call </a:t>
          </a:r>
          <a:endParaRPr lang="en-US" dirty="0"/>
        </a:p>
      </dgm:t>
    </dgm:pt>
    <dgm:pt modelId="{3146A86E-D0E5-47C8-BC00-6314F6A1BEF9}" type="parTrans" cxnId="{9E7ADA61-5A44-4D09-B509-28E35296628B}">
      <dgm:prSet/>
      <dgm:spPr/>
      <dgm:t>
        <a:bodyPr/>
        <a:lstStyle/>
        <a:p>
          <a:endParaRPr lang="en-US"/>
        </a:p>
      </dgm:t>
    </dgm:pt>
    <dgm:pt modelId="{C816B5EA-15F4-4C0A-84B7-6E9A6B8BB448}" type="sibTrans" cxnId="{9E7ADA61-5A44-4D09-B509-28E35296628B}">
      <dgm:prSet/>
      <dgm:spPr/>
      <dgm:t>
        <a:bodyPr/>
        <a:lstStyle/>
        <a:p>
          <a:endParaRPr lang="en-US"/>
        </a:p>
      </dgm:t>
    </dgm:pt>
    <dgm:pt modelId="{B3B9CF0B-920B-496B-A217-58602776FC1A}">
      <dgm:prSet/>
      <dgm:spPr/>
      <dgm:t>
        <a:bodyPr/>
        <a:lstStyle/>
        <a:p>
          <a:r>
            <a:rPr lang="en-US" dirty="0" smtClean="0"/>
            <a:t>Put</a:t>
          </a:r>
          <a:endParaRPr lang="en-US" dirty="0"/>
        </a:p>
      </dgm:t>
    </dgm:pt>
    <dgm:pt modelId="{0523DC4C-C9DE-4760-A5C2-D59F466AD538}" type="parTrans" cxnId="{4656F7F1-6E6A-4898-BC31-58E7D02A75BE}">
      <dgm:prSet/>
      <dgm:spPr/>
      <dgm:t>
        <a:bodyPr/>
        <a:lstStyle/>
        <a:p>
          <a:endParaRPr lang="en-US"/>
        </a:p>
      </dgm:t>
    </dgm:pt>
    <dgm:pt modelId="{58B954F9-0D1E-47C9-B620-B115E112511F}" type="sibTrans" cxnId="{4656F7F1-6E6A-4898-BC31-58E7D02A75BE}">
      <dgm:prSet/>
      <dgm:spPr/>
      <dgm:t>
        <a:bodyPr/>
        <a:lstStyle/>
        <a:p>
          <a:endParaRPr lang="en-US"/>
        </a:p>
      </dgm:t>
    </dgm:pt>
    <dgm:pt modelId="{9D0C6D90-8C4F-4306-833E-B70FD734C731}" type="pres">
      <dgm:prSet presAssocID="{4CBB8A2C-757C-43AC-99AC-289D054672D9}" presName="mainComposite" presStyleCnt="0">
        <dgm:presLayoutVars>
          <dgm:chPref val="1"/>
          <dgm:dir/>
          <dgm:animOne val="branch"/>
          <dgm:animLvl val="lvl"/>
          <dgm:resizeHandles val="exact"/>
        </dgm:presLayoutVars>
      </dgm:prSet>
      <dgm:spPr/>
      <dgm:t>
        <a:bodyPr/>
        <a:lstStyle/>
        <a:p>
          <a:endParaRPr lang="en-US"/>
        </a:p>
      </dgm:t>
    </dgm:pt>
    <dgm:pt modelId="{2B98388E-0DF8-4502-9522-4224021B1B89}" type="pres">
      <dgm:prSet presAssocID="{4CBB8A2C-757C-43AC-99AC-289D054672D9}" presName="hierFlow" presStyleCnt="0"/>
      <dgm:spPr/>
    </dgm:pt>
    <dgm:pt modelId="{626D95A0-773A-477A-A60E-421942575C1B}" type="pres">
      <dgm:prSet presAssocID="{4CBB8A2C-757C-43AC-99AC-289D054672D9}" presName="hierChild1" presStyleCnt="0">
        <dgm:presLayoutVars>
          <dgm:chPref val="1"/>
          <dgm:animOne val="branch"/>
          <dgm:animLvl val="lvl"/>
        </dgm:presLayoutVars>
      </dgm:prSet>
      <dgm:spPr/>
    </dgm:pt>
    <dgm:pt modelId="{6E80433D-E2FC-40BE-BBFE-521DEB1DD866}" type="pres">
      <dgm:prSet presAssocID="{77986FEB-0D33-43BE-B830-8DC2AB821B92}" presName="Name14" presStyleCnt="0"/>
      <dgm:spPr/>
    </dgm:pt>
    <dgm:pt modelId="{EA7ED4C5-0625-4E13-9843-5C43AD096432}" type="pres">
      <dgm:prSet presAssocID="{77986FEB-0D33-43BE-B830-8DC2AB821B92}" presName="level1Shape" presStyleLbl="node0" presStyleIdx="0" presStyleCnt="1">
        <dgm:presLayoutVars>
          <dgm:chPref val="3"/>
        </dgm:presLayoutVars>
      </dgm:prSet>
      <dgm:spPr/>
      <dgm:t>
        <a:bodyPr/>
        <a:lstStyle/>
        <a:p>
          <a:endParaRPr lang="en-US"/>
        </a:p>
      </dgm:t>
    </dgm:pt>
    <dgm:pt modelId="{E1920FEE-8CC6-490A-AEB4-97CC997FC102}" type="pres">
      <dgm:prSet presAssocID="{77986FEB-0D33-43BE-B830-8DC2AB821B92}" presName="hierChild2" presStyleCnt="0"/>
      <dgm:spPr/>
    </dgm:pt>
    <dgm:pt modelId="{05875F43-AB73-4C32-8AAB-D34EED5637AE}" type="pres">
      <dgm:prSet presAssocID="{0BB7459F-C672-4D38-9EE1-5B4A3AF50E6D}" presName="Name19" presStyleLbl="parChTrans1D2" presStyleIdx="0" presStyleCnt="4"/>
      <dgm:spPr/>
      <dgm:t>
        <a:bodyPr/>
        <a:lstStyle/>
        <a:p>
          <a:endParaRPr lang="en-US"/>
        </a:p>
      </dgm:t>
    </dgm:pt>
    <dgm:pt modelId="{6339D378-B783-4AA5-B303-0E66EF710CBE}" type="pres">
      <dgm:prSet presAssocID="{AEE27C61-DBF7-40D1-AAF6-84B039D58E57}" presName="Name21" presStyleCnt="0"/>
      <dgm:spPr/>
    </dgm:pt>
    <dgm:pt modelId="{49CC8AD8-7384-4C92-9FCF-69BDA46B78B4}" type="pres">
      <dgm:prSet presAssocID="{AEE27C61-DBF7-40D1-AAF6-84B039D58E57}" presName="level2Shape" presStyleLbl="node2" presStyleIdx="0" presStyleCnt="4"/>
      <dgm:spPr/>
      <dgm:t>
        <a:bodyPr/>
        <a:lstStyle/>
        <a:p>
          <a:endParaRPr lang="en-US"/>
        </a:p>
      </dgm:t>
    </dgm:pt>
    <dgm:pt modelId="{D03D9EF1-E825-41AD-823C-8FF1C51AB3E8}" type="pres">
      <dgm:prSet presAssocID="{AEE27C61-DBF7-40D1-AAF6-84B039D58E57}" presName="hierChild3" presStyleCnt="0"/>
      <dgm:spPr/>
    </dgm:pt>
    <dgm:pt modelId="{73E73DE5-34CB-443C-A420-1588EB14320A}" type="pres">
      <dgm:prSet presAssocID="{8F48D576-F906-43B5-8085-5037ACD8D710}" presName="Name19" presStyleLbl="parChTrans1D2" presStyleIdx="1" presStyleCnt="4"/>
      <dgm:spPr/>
      <dgm:t>
        <a:bodyPr/>
        <a:lstStyle/>
        <a:p>
          <a:endParaRPr lang="en-US"/>
        </a:p>
      </dgm:t>
    </dgm:pt>
    <dgm:pt modelId="{6CBB28A2-013B-4F42-9891-E52C0C568777}" type="pres">
      <dgm:prSet presAssocID="{2685D219-001F-48C5-8647-F6F5B09C85FC}" presName="Name21" presStyleCnt="0"/>
      <dgm:spPr/>
    </dgm:pt>
    <dgm:pt modelId="{96EF0BF4-EC54-4C56-9340-C1C5ADE904A9}" type="pres">
      <dgm:prSet presAssocID="{2685D219-001F-48C5-8647-F6F5B09C85FC}" presName="level2Shape" presStyleLbl="node2" presStyleIdx="1" presStyleCnt="4"/>
      <dgm:spPr/>
      <dgm:t>
        <a:bodyPr/>
        <a:lstStyle/>
        <a:p>
          <a:endParaRPr lang="en-US"/>
        </a:p>
      </dgm:t>
    </dgm:pt>
    <dgm:pt modelId="{403F3247-DCD4-4BC9-9FE9-BECA5EA4C70F}" type="pres">
      <dgm:prSet presAssocID="{2685D219-001F-48C5-8647-F6F5B09C85FC}" presName="hierChild3" presStyleCnt="0"/>
      <dgm:spPr/>
    </dgm:pt>
    <dgm:pt modelId="{0297CD9D-15C4-448C-A818-F6EFCF3BBB53}" type="pres">
      <dgm:prSet presAssocID="{1E738D12-F7CE-44BC-8012-91BEEEC41676}" presName="Name19" presStyleLbl="parChTrans1D3" presStyleIdx="0" presStyleCnt="4"/>
      <dgm:spPr/>
      <dgm:t>
        <a:bodyPr/>
        <a:lstStyle/>
        <a:p>
          <a:endParaRPr lang="en-US"/>
        </a:p>
      </dgm:t>
    </dgm:pt>
    <dgm:pt modelId="{58738943-63FB-436F-8595-D94A5BC7EAC4}" type="pres">
      <dgm:prSet presAssocID="{A9D86B00-5845-4B48-9BC3-98A36CE16E1D}" presName="Name21" presStyleCnt="0"/>
      <dgm:spPr/>
    </dgm:pt>
    <dgm:pt modelId="{EC3EB83C-5FD5-4B35-A422-5E9E8CBDBF15}" type="pres">
      <dgm:prSet presAssocID="{A9D86B00-5845-4B48-9BC3-98A36CE16E1D}" presName="level2Shape" presStyleLbl="node3" presStyleIdx="0" presStyleCnt="4"/>
      <dgm:spPr/>
      <dgm:t>
        <a:bodyPr/>
        <a:lstStyle/>
        <a:p>
          <a:endParaRPr lang="en-US"/>
        </a:p>
      </dgm:t>
    </dgm:pt>
    <dgm:pt modelId="{43C49788-9BEB-4425-90E3-CB7973D60396}" type="pres">
      <dgm:prSet presAssocID="{A9D86B00-5845-4B48-9BC3-98A36CE16E1D}" presName="hierChild3" presStyleCnt="0"/>
      <dgm:spPr/>
    </dgm:pt>
    <dgm:pt modelId="{8B8CC1E1-C310-4D30-BA8F-03767682BF3B}" type="pres">
      <dgm:prSet presAssocID="{8419F503-CA59-46A7-83E4-0AD8CB9D1CD6}" presName="Name19" presStyleLbl="parChTrans1D3" presStyleIdx="1" presStyleCnt="4"/>
      <dgm:spPr/>
      <dgm:t>
        <a:bodyPr/>
        <a:lstStyle/>
        <a:p>
          <a:endParaRPr lang="en-US"/>
        </a:p>
      </dgm:t>
    </dgm:pt>
    <dgm:pt modelId="{FA2B00D1-EC51-4BF7-9584-3977F1C105F8}" type="pres">
      <dgm:prSet presAssocID="{D70D1D27-1EF2-4606-BFEA-4E28BF8FE032}" presName="Name21" presStyleCnt="0"/>
      <dgm:spPr/>
    </dgm:pt>
    <dgm:pt modelId="{F58140DB-8958-4FE3-AC2C-1A06AF98A934}" type="pres">
      <dgm:prSet presAssocID="{D70D1D27-1EF2-4606-BFEA-4E28BF8FE032}" presName="level2Shape" presStyleLbl="node3" presStyleIdx="1" presStyleCnt="4"/>
      <dgm:spPr/>
      <dgm:t>
        <a:bodyPr/>
        <a:lstStyle/>
        <a:p>
          <a:endParaRPr lang="en-US"/>
        </a:p>
      </dgm:t>
    </dgm:pt>
    <dgm:pt modelId="{2E6DE11D-C4BF-4A27-BA30-AAAE0CAF316E}" type="pres">
      <dgm:prSet presAssocID="{D70D1D27-1EF2-4606-BFEA-4E28BF8FE032}" presName="hierChild3" presStyleCnt="0"/>
      <dgm:spPr/>
    </dgm:pt>
    <dgm:pt modelId="{1525FDFB-F68C-4EF8-A73F-1BBE2F587950}" type="pres">
      <dgm:prSet presAssocID="{3146A86E-D0E5-47C8-BC00-6314F6A1BEF9}" presName="Name19" presStyleLbl="parChTrans1D4" presStyleIdx="0" presStyleCnt="2"/>
      <dgm:spPr/>
      <dgm:t>
        <a:bodyPr/>
        <a:lstStyle/>
        <a:p>
          <a:endParaRPr lang="en-US"/>
        </a:p>
      </dgm:t>
    </dgm:pt>
    <dgm:pt modelId="{DE50125F-AC59-41EC-838C-A65E0CA02327}" type="pres">
      <dgm:prSet presAssocID="{F5D43B6A-4F21-446C-BE3A-E7D66D080DC0}" presName="Name21" presStyleCnt="0"/>
      <dgm:spPr/>
    </dgm:pt>
    <dgm:pt modelId="{0F9D491D-D05D-488A-8CFA-9D0DB177AE1C}" type="pres">
      <dgm:prSet presAssocID="{F5D43B6A-4F21-446C-BE3A-E7D66D080DC0}" presName="level2Shape" presStyleLbl="node4" presStyleIdx="0" presStyleCnt="2"/>
      <dgm:spPr/>
      <dgm:t>
        <a:bodyPr/>
        <a:lstStyle/>
        <a:p>
          <a:endParaRPr lang="en-US"/>
        </a:p>
      </dgm:t>
    </dgm:pt>
    <dgm:pt modelId="{C1F0B0AC-5554-494F-A41E-8F6DACACDB6B}" type="pres">
      <dgm:prSet presAssocID="{F5D43B6A-4F21-446C-BE3A-E7D66D080DC0}" presName="hierChild3" presStyleCnt="0"/>
      <dgm:spPr/>
    </dgm:pt>
    <dgm:pt modelId="{6A32FD61-AEED-4D0A-A564-019E529701A7}" type="pres">
      <dgm:prSet presAssocID="{0523DC4C-C9DE-4760-A5C2-D59F466AD538}" presName="Name19" presStyleLbl="parChTrans1D4" presStyleIdx="1" presStyleCnt="2"/>
      <dgm:spPr/>
      <dgm:t>
        <a:bodyPr/>
        <a:lstStyle/>
        <a:p>
          <a:endParaRPr lang="en-US"/>
        </a:p>
      </dgm:t>
    </dgm:pt>
    <dgm:pt modelId="{5A2532B9-5B82-4C19-A6D0-33569CA4A2EA}" type="pres">
      <dgm:prSet presAssocID="{B3B9CF0B-920B-496B-A217-58602776FC1A}" presName="Name21" presStyleCnt="0"/>
      <dgm:spPr/>
    </dgm:pt>
    <dgm:pt modelId="{11F55FC8-8D91-4546-A8AE-0704806537C2}" type="pres">
      <dgm:prSet presAssocID="{B3B9CF0B-920B-496B-A217-58602776FC1A}" presName="level2Shape" presStyleLbl="node4" presStyleIdx="1" presStyleCnt="2"/>
      <dgm:spPr/>
      <dgm:t>
        <a:bodyPr/>
        <a:lstStyle/>
        <a:p>
          <a:endParaRPr lang="en-US"/>
        </a:p>
      </dgm:t>
    </dgm:pt>
    <dgm:pt modelId="{0E4E88A5-0FE5-45DA-BE20-0E133B1CC0DC}" type="pres">
      <dgm:prSet presAssocID="{B3B9CF0B-920B-496B-A217-58602776FC1A}" presName="hierChild3" presStyleCnt="0"/>
      <dgm:spPr/>
    </dgm:pt>
    <dgm:pt modelId="{74D444A9-823E-43D6-98BA-9724A2A019CC}" type="pres">
      <dgm:prSet presAssocID="{7AED88C7-69AD-4607-8AC3-B3DEDB94C0E9}" presName="Name19" presStyleLbl="parChTrans1D2" presStyleIdx="2" presStyleCnt="4"/>
      <dgm:spPr/>
      <dgm:t>
        <a:bodyPr/>
        <a:lstStyle/>
        <a:p>
          <a:endParaRPr lang="en-US"/>
        </a:p>
      </dgm:t>
    </dgm:pt>
    <dgm:pt modelId="{C335DC9B-E498-4BEF-A14F-1228BEFBACBF}" type="pres">
      <dgm:prSet presAssocID="{DF5A72C8-3635-478F-ADB7-72E1AD276EC4}" presName="Name21" presStyleCnt="0"/>
      <dgm:spPr/>
    </dgm:pt>
    <dgm:pt modelId="{91CC74B3-81A3-4B0F-8790-7E3FC0190386}" type="pres">
      <dgm:prSet presAssocID="{DF5A72C8-3635-478F-ADB7-72E1AD276EC4}" presName="level2Shape" presStyleLbl="node2" presStyleIdx="2" presStyleCnt="4"/>
      <dgm:spPr/>
      <dgm:t>
        <a:bodyPr/>
        <a:lstStyle/>
        <a:p>
          <a:endParaRPr lang="en-US"/>
        </a:p>
      </dgm:t>
    </dgm:pt>
    <dgm:pt modelId="{C2E0676C-4666-4CF6-B68F-9A468FFC0589}" type="pres">
      <dgm:prSet presAssocID="{DF5A72C8-3635-478F-ADB7-72E1AD276EC4}" presName="hierChild3" presStyleCnt="0"/>
      <dgm:spPr/>
    </dgm:pt>
    <dgm:pt modelId="{0CC78B2E-37B6-4769-B52F-03FD7173874B}" type="pres">
      <dgm:prSet presAssocID="{E148B20C-2668-4228-B9A3-75A2A448B695}" presName="Name19" presStyleLbl="parChTrans1D3" presStyleIdx="2" presStyleCnt="4"/>
      <dgm:spPr/>
      <dgm:t>
        <a:bodyPr/>
        <a:lstStyle/>
        <a:p>
          <a:endParaRPr lang="en-US"/>
        </a:p>
      </dgm:t>
    </dgm:pt>
    <dgm:pt modelId="{7BB6B96D-E764-4F21-A310-FAD9B68A336B}" type="pres">
      <dgm:prSet presAssocID="{A7EB9E4C-FCDC-459A-9BEC-C9D5390706F1}" presName="Name21" presStyleCnt="0"/>
      <dgm:spPr/>
    </dgm:pt>
    <dgm:pt modelId="{011E8634-6659-49B4-ACE7-9F23E3453DF4}" type="pres">
      <dgm:prSet presAssocID="{A7EB9E4C-FCDC-459A-9BEC-C9D5390706F1}" presName="level2Shape" presStyleLbl="node3" presStyleIdx="2" presStyleCnt="4"/>
      <dgm:spPr/>
      <dgm:t>
        <a:bodyPr/>
        <a:lstStyle/>
        <a:p>
          <a:endParaRPr lang="en-US"/>
        </a:p>
      </dgm:t>
    </dgm:pt>
    <dgm:pt modelId="{D08BE660-8A18-44C8-AE26-0E80039B59F4}" type="pres">
      <dgm:prSet presAssocID="{A7EB9E4C-FCDC-459A-9BEC-C9D5390706F1}" presName="hierChild3" presStyleCnt="0"/>
      <dgm:spPr/>
    </dgm:pt>
    <dgm:pt modelId="{898D01D6-92FE-4D6D-803F-07FD7B19E8D3}" type="pres">
      <dgm:prSet presAssocID="{7DCE6DE1-41A9-49BB-8EE2-A2055C9A0001}" presName="Name19" presStyleLbl="parChTrans1D3" presStyleIdx="3" presStyleCnt="4"/>
      <dgm:spPr/>
      <dgm:t>
        <a:bodyPr/>
        <a:lstStyle/>
        <a:p>
          <a:endParaRPr lang="en-US"/>
        </a:p>
      </dgm:t>
    </dgm:pt>
    <dgm:pt modelId="{C9A7537E-C08B-43D4-924B-CE5BADD2CDB2}" type="pres">
      <dgm:prSet presAssocID="{EA975646-F063-4FA4-9A9D-7B4DAB880193}" presName="Name21" presStyleCnt="0"/>
      <dgm:spPr/>
    </dgm:pt>
    <dgm:pt modelId="{5F17288A-D9BB-4756-A919-D050A2DEC075}" type="pres">
      <dgm:prSet presAssocID="{EA975646-F063-4FA4-9A9D-7B4DAB880193}" presName="level2Shape" presStyleLbl="node3" presStyleIdx="3" presStyleCnt="4"/>
      <dgm:spPr/>
      <dgm:t>
        <a:bodyPr/>
        <a:lstStyle/>
        <a:p>
          <a:endParaRPr lang="en-US"/>
        </a:p>
      </dgm:t>
    </dgm:pt>
    <dgm:pt modelId="{5801FD83-16AB-4FCB-870F-AE4FB846B61A}" type="pres">
      <dgm:prSet presAssocID="{EA975646-F063-4FA4-9A9D-7B4DAB880193}" presName="hierChild3" presStyleCnt="0"/>
      <dgm:spPr/>
    </dgm:pt>
    <dgm:pt modelId="{4B8B6076-762D-4BD2-8B38-7F087332FD2D}" type="pres">
      <dgm:prSet presAssocID="{B326C731-638E-447C-A664-E3B2693DC489}" presName="Name19" presStyleLbl="parChTrans1D2" presStyleIdx="3" presStyleCnt="4"/>
      <dgm:spPr/>
      <dgm:t>
        <a:bodyPr/>
        <a:lstStyle/>
        <a:p>
          <a:endParaRPr lang="en-US"/>
        </a:p>
      </dgm:t>
    </dgm:pt>
    <dgm:pt modelId="{182E4BAB-AA28-4BAD-A36E-3A2CE1A4EB32}" type="pres">
      <dgm:prSet presAssocID="{E66BAC34-2FC7-4FA2-AAE3-571F58F7350C}" presName="Name21" presStyleCnt="0"/>
      <dgm:spPr/>
    </dgm:pt>
    <dgm:pt modelId="{02BFB9ED-3B41-4F55-AC76-1DADA9F04E48}" type="pres">
      <dgm:prSet presAssocID="{E66BAC34-2FC7-4FA2-AAE3-571F58F7350C}" presName="level2Shape" presStyleLbl="node2" presStyleIdx="3" presStyleCnt="4"/>
      <dgm:spPr/>
      <dgm:t>
        <a:bodyPr/>
        <a:lstStyle/>
        <a:p>
          <a:endParaRPr lang="en-US"/>
        </a:p>
      </dgm:t>
    </dgm:pt>
    <dgm:pt modelId="{D09D0D8F-6AB2-4E77-A245-60139CC3493F}" type="pres">
      <dgm:prSet presAssocID="{E66BAC34-2FC7-4FA2-AAE3-571F58F7350C}" presName="hierChild3" presStyleCnt="0"/>
      <dgm:spPr/>
    </dgm:pt>
    <dgm:pt modelId="{B7402D66-02F7-4B21-B80E-FE3DACB30C6B}" type="pres">
      <dgm:prSet presAssocID="{4CBB8A2C-757C-43AC-99AC-289D054672D9}" presName="bgShapesFlow" presStyleCnt="0"/>
      <dgm:spPr/>
    </dgm:pt>
  </dgm:ptLst>
  <dgm:cxnLst>
    <dgm:cxn modelId="{F83A0138-857F-4F3E-A9E0-341FC46DA770}" type="presOf" srcId="{77986FEB-0D33-43BE-B830-8DC2AB821B92}" destId="{EA7ED4C5-0625-4E13-9843-5C43AD096432}" srcOrd="0" destOrd="0" presId="urn:microsoft.com/office/officeart/2005/8/layout/hierarchy6"/>
    <dgm:cxn modelId="{BCB6A6E9-842A-47AC-8DD5-27BC8F89F44C}" srcId="{2685D219-001F-48C5-8647-F6F5B09C85FC}" destId="{A9D86B00-5845-4B48-9BC3-98A36CE16E1D}" srcOrd="0" destOrd="0" parTransId="{1E738D12-F7CE-44BC-8012-91BEEEC41676}" sibTransId="{C28E9D0C-CE9F-4A79-BE16-6C4F8517163C}"/>
    <dgm:cxn modelId="{A5BA889E-F1D5-45A5-9C48-3D0C75B238D7}" srcId="{2685D219-001F-48C5-8647-F6F5B09C85FC}" destId="{D70D1D27-1EF2-4606-BFEA-4E28BF8FE032}" srcOrd="1" destOrd="0" parTransId="{8419F503-CA59-46A7-83E4-0AD8CB9D1CD6}" sibTransId="{129CE5AE-2605-4183-9847-6501108D2EDA}"/>
    <dgm:cxn modelId="{AD4755E9-9DD0-4703-8BA1-AA7C218C35AA}" type="presOf" srcId="{1E738D12-F7CE-44BC-8012-91BEEEC41676}" destId="{0297CD9D-15C4-448C-A818-F6EFCF3BBB53}" srcOrd="0" destOrd="0" presId="urn:microsoft.com/office/officeart/2005/8/layout/hierarchy6"/>
    <dgm:cxn modelId="{E9AFE59E-73AF-4C42-8C89-E3FD097A0B23}" srcId="{77986FEB-0D33-43BE-B830-8DC2AB821B92}" destId="{E66BAC34-2FC7-4FA2-AAE3-571F58F7350C}" srcOrd="3" destOrd="0" parTransId="{B326C731-638E-447C-A664-E3B2693DC489}" sibTransId="{81C3A8E8-6F82-4E39-8567-A08B3931450D}"/>
    <dgm:cxn modelId="{AAF7CF77-E6CA-4CA3-8D38-6AC3856F6BBD}" type="presOf" srcId="{DF5A72C8-3635-478F-ADB7-72E1AD276EC4}" destId="{91CC74B3-81A3-4B0F-8790-7E3FC0190386}" srcOrd="0" destOrd="0" presId="urn:microsoft.com/office/officeart/2005/8/layout/hierarchy6"/>
    <dgm:cxn modelId="{6E60BA3C-B642-418D-BDAF-3E7D80E9FC80}" type="presOf" srcId="{0523DC4C-C9DE-4760-A5C2-D59F466AD538}" destId="{6A32FD61-AEED-4D0A-A564-019E529701A7}" srcOrd="0" destOrd="0" presId="urn:microsoft.com/office/officeart/2005/8/layout/hierarchy6"/>
    <dgm:cxn modelId="{C17B0DEE-7EF5-401A-BFBA-0C2491F2B8BF}" type="presOf" srcId="{A7EB9E4C-FCDC-459A-9BEC-C9D5390706F1}" destId="{011E8634-6659-49B4-ACE7-9F23E3453DF4}" srcOrd="0" destOrd="0" presId="urn:microsoft.com/office/officeart/2005/8/layout/hierarchy6"/>
    <dgm:cxn modelId="{4E034631-69D1-4AEA-A4EF-3E78719E1F72}" srcId="{DF5A72C8-3635-478F-ADB7-72E1AD276EC4}" destId="{A7EB9E4C-FCDC-459A-9BEC-C9D5390706F1}" srcOrd="0" destOrd="0" parTransId="{E148B20C-2668-4228-B9A3-75A2A448B695}" sibTransId="{F01C7312-1E71-41BB-974E-02B0FE9757A6}"/>
    <dgm:cxn modelId="{7F98BF2C-C099-4E1E-9C56-E924169C53BE}" type="presOf" srcId="{8F48D576-F906-43B5-8085-5037ACD8D710}" destId="{73E73DE5-34CB-443C-A420-1588EB14320A}" srcOrd="0" destOrd="0" presId="urn:microsoft.com/office/officeart/2005/8/layout/hierarchy6"/>
    <dgm:cxn modelId="{02792A28-C365-4605-A9E9-5F310AA6CC30}" type="presOf" srcId="{A9D86B00-5845-4B48-9BC3-98A36CE16E1D}" destId="{EC3EB83C-5FD5-4B35-A422-5E9E8CBDBF15}" srcOrd="0" destOrd="0" presId="urn:microsoft.com/office/officeart/2005/8/layout/hierarchy6"/>
    <dgm:cxn modelId="{0453F3E6-5081-4C6F-AD62-0F595D71EAD9}" srcId="{4CBB8A2C-757C-43AC-99AC-289D054672D9}" destId="{77986FEB-0D33-43BE-B830-8DC2AB821B92}" srcOrd="0" destOrd="0" parTransId="{1FA25015-1701-4075-ADD2-231449D31716}" sibTransId="{EB2BC2A1-DBF5-4801-A466-CD7556790B52}"/>
    <dgm:cxn modelId="{31A94F83-10C4-4B01-B4C6-C75DB5F4EC79}" type="presOf" srcId="{B326C731-638E-447C-A664-E3B2693DC489}" destId="{4B8B6076-762D-4BD2-8B38-7F087332FD2D}" srcOrd="0" destOrd="0" presId="urn:microsoft.com/office/officeart/2005/8/layout/hierarchy6"/>
    <dgm:cxn modelId="{6C90FD5A-7C6B-4C04-98F1-52AFA0684BDF}" type="presOf" srcId="{7DCE6DE1-41A9-49BB-8EE2-A2055C9A0001}" destId="{898D01D6-92FE-4D6D-803F-07FD7B19E8D3}" srcOrd="0" destOrd="0" presId="urn:microsoft.com/office/officeart/2005/8/layout/hierarchy6"/>
    <dgm:cxn modelId="{E4EDEE80-C52E-496B-A3A8-84413283C989}" type="presOf" srcId="{E66BAC34-2FC7-4FA2-AAE3-571F58F7350C}" destId="{02BFB9ED-3B41-4F55-AC76-1DADA9F04E48}" srcOrd="0" destOrd="0" presId="urn:microsoft.com/office/officeart/2005/8/layout/hierarchy6"/>
    <dgm:cxn modelId="{426074EE-15A2-4C27-943F-B770B83DCCFE}" type="presOf" srcId="{8419F503-CA59-46A7-83E4-0AD8CB9D1CD6}" destId="{8B8CC1E1-C310-4D30-BA8F-03767682BF3B}" srcOrd="0" destOrd="0" presId="urn:microsoft.com/office/officeart/2005/8/layout/hierarchy6"/>
    <dgm:cxn modelId="{0BF0542E-EA89-4057-8565-BE89258D040A}" type="presOf" srcId="{EA975646-F063-4FA4-9A9D-7B4DAB880193}" destId="{5F17288A-D9BB-4756-A919-D050A2DEC075}" srcOrd="0" destOrd="0" presId="urn:microsoft.com/office/officeart/2005/8/layout/hierarchy6"/>
    <dgm:cxn modelId="{E07CAFA3-D579-4557-BB0D-236857189779}" type="presOf" srcId="{2685D219-001F-48C5-8647-F6F5B09C85FC}" destId="{96EF0BF4-EC54-4C56-9340-C1C5ADE904A9}" srcOrd="0" destOrd="0" presId="urn:microsoft.com/office/officeart/2005/8/layout/hierarchy6"/>
    <dgm:cxn modelId="{52449DEC-22B5-418E-A0F4-9FEA123DA312}" type="presOf" srcId="{F5D43B6A-4F21-446C-BE3A-E7D66D080DC0}" destId="{0F9D491D-D05D-488A-8CFA-9D0DB177AE1C}" srcOrd="0" destOrd="0" presId="urn:microsoft.com/office/officeart/2005/8/layout/hierarchy6"/>
    <dgm:cxn modelId="{222ECF02-1093-4FF3-8D68-F12558E97455}" type="presOf" srcId="{7AED88C7-69AD-4607-8AC3-B3DEDB94C0E9}" destId="{74D444A9-823E-43D6-98BA-9724A2A019CC}" srcOrd="0" destOrd="0" presId="urn:microsoft.com/office/officeart/2005/8/layout/hierarchy6"/>
    <dgm:cxn modelId="{68740D96-5898-4F10-8ACC-AB10286C61CE}" type="presOf" srcId="{3146A86E-D0E5-47C8-BC00-6314F6A1BEF9}" destId="{1525FDFB-F68C-4EF8-A73F-1BBE2F587950}" srcOrd="0" destOrd="0" presId="urn:microsoft.com/office/officeart/2005/8/layout/hierarchy6"/>
    <dgm:cxn modelId="{3A8E7E2D-B9E2-4734-8E8F-146D35FE4B1D}" type="presOf" srcId="{4CBB8A2C-757C-43AC-99AC-289D054672D9}" destId="{9D0C6D90-8C4F-4306-833E-B70FD734C731}" srcOrd="0" destOrd="0" presId="urn:microsoft.com/office/officeart/2005/8/layout/hierarchy6"/>
    <dgm:cxn modelId="{9E7ADA61-5A44-4D09-B509-28E35296628B}" srcId="{D70D1D27-1EF2-4606-BFEA-4E28BF8FE032}" destId="{F5D43B6A-4F21-446C-BE3A-E7D66D080DC0}" srcOrd="0" destOrd="0" parTransId="{3146A86E-D0E5-47C8-BC00-6314F6A1BEF9}" sibTransId="{C816B5EA-15F4-4C0A-84B7-6E9A6B8BB448}"/>
    <dgm:cxn modelId="{465BE197-7006-4766-8B5D-354E3D8BFCD2}" type="presOf" srcId="{D70D1D27-1EF2-4606-BFEA-4E28BF8FE032}" destId="{F58140DB-8958-4FE3-AC2C-1A06AF98A934}" srcOrd="0" destOrd="0" presId="urn:microsoft.com/office/officeart/2005/8/layout/hierarchy6"/>
    <dgm:cxn modelId="{4656F7F1-6E6A-4898-BC31-58E7D02A75BE}" srcId="{D70D1D27-1EF2-4606-BFEA-4E28BF8FE032}" destId="{B3B9CF0B-920B-496B-A217-58602776FC1A}" srcOrd="1" destOrd="0" parTransId="{0523DC4C-C9DE-4760-A5C2-D59F466AD538}" sibTransId="{58B954F9-0D1E-47C9-B620-B115E112511F}"/>
    <dgm:cxn modelId="{8C8BE76D-7673-48D5-9EBC-356715FC6ED6}" type="presOf" srcId="{AEE27C61-DBF7-40D1-AAF6-84B039D58E57}" destId="{49CC8AD8-7384-4C92-9FCF-69BDA46B78B4}" srcOrd="0" destOrd="0" presId="urn:microsoft.com/office/officeart/2005/8/layout/hierarchy6"/>
    <dgm:cxn modelId="{F7D61646-B377-4B39-B37C-05D3A9619272}" type="presOf" srcId="{B3B9CF0B-920B-496B-A217-58602776FC1A}" destId="{11F55FC8-8D91-4546-A8AE-0704806537C2}" srcOrd="0" destOrd="0" presId="urn:microsoft.com/office/officeart/2005/8/layout/hierarchy6"/>
    <dgm:cxn modelId="{D57BF951-0352-4B1A-A6C4-B04360412393}" srcId="{DF5A72C8-3635-478F-ADB7-72E1AD276EC4}" destId="{EA975646-F063-4FA4-9A9D-7B4DAB880193}" srcOrd="1" destOrd="0" parTransId="{7DCE6DE1-41A9-49BB-8EE2-A2055C9A0001}" sibTransId="{3446C97D-9873-4BAC-B5F7-11F8D9D80601}"/>
    <dgm:cxn modelId="{6E083856-D300-42A0-B5A3-D94C2C1EF45A}" srcId="{77986FEB-0D33-43BE-B830-8DC2AB821B92}" destId="{DF5A72C8-3635-478F-ADB7-72E1AD276EC4}" srcOrd="2" destOrd="0" parTransId="{7AED88C7-69AD-4607-8AC3-B3DEDB94C0E9}" sibTransId="{E3992547-55D9-4AD8-99F2-AE4B7E108903}"/>
    <dgm:cxn modelId="{BAAC098D-E1E3-4689-8A33-DD2D219A2E81}" srcId="{77986FEB-0D33-43BE-B830-8DC2AB821B92}" destId="{2685D219-001F-48C5-8647-F6F5B09C85FC}" srcOrd="1" destOrd="0" parTransId="{8F48D576-F906-43B5-8085-5037ACD8D710}" sibTransId="{743D7961-B259-4521-8583-84D980BBF4DC}"/>
    <dgm:cxn modelId="{FE9B21F0-908E-4B77-B232-55598AA1D617}" type="presOf" srcId="{E148B20C-2668-4228-B9A3-75A2A448B695}" destId="{0CC78B2E-37B6-4769-B52F-03FD7173874B}" srcOrd="0" destOrd="0" presId="urn:microsoft.com/office/officeart/2005/8/layout/hierarchy6"/>
    <dgm:cxn modelId="{F3FC0256-0AC4-4952-9B59-79CF038E9E9A}" type="presOf" srcId="{0BB7459F-C672-4D38-9EE1-5B4A3AF50E6D}" destId="{05875F43-AB73-4C32-8AAB-D34EED5637AE}" srcOrd="0" destOrd="0" presId="urn:microsoft.com/office/officeart/2005/8/layout/hierarchy6"/>
    <dgm:cxn modelId="{13B5EB68-11E3-4F2A-962E-A138A21A625D}" srcId="{77986FEB-0D33-43BE-B830-8DC2AB821B92}" destId="{AEE27C61-DBF7-40D1-AAF6-84B039D58E57}" srcOrd="0" destOrd="0" parTransId="{0BB7459F-C672-4D38-9EE1-5B4A3AF50E6D}" sibTransId="{801442D8-6E6C-4C05-9FE5-FE7156FDCF97}"/>
    <dgm:cxn modelId="{34475AF3-14FA-4924-9288-20E177C66666}" type="presParOf" srcId="{9D0C6D90-8C4F-4306-833E-B70FD734C731}" destId="{2B98388E-0DF8-4502-9522-4224021B1B89}" srcOrd="0" destOrd="0" presId="urn:microsoft.com/office/officeart/2005/8/layout/hierarchy6"/>
    <dgm:cxn modelId="{0C3AAF90-1FDE-4133-93D5-53DAA4910841}" type="presParOf" srcId="{2B98388E-0DF8-4502-9522-4224021B1B89}" destId="{626D95A0-773A-477A-A60E-421942575C1B}" srcOrd="0" destOrd="0" presId="urn:microsoft.com/office/officeart/2005/8/layout/hierarchy6"/>
    <dgm:cxn modelId="{CFE01202-D7AF-4AE5-AFAB-CF6B8C79B80F}" type="presParOf" srcId="{626D95A0-773A-477A-A60E-421942575C1B}" destId="{6E80433D-E2FC-40BE-BBFE-521DEB1DD866}" srcOrd="0" destOrd="0" presId="urn:microsoft.com/office/officeart/2005/8/layout/hierarchy6"/>
    <dgm:cxn modelId="{1DB0D567-90C2-49FE-B116-0D046F98C6C8}" type="presParOf" srcId="{6E80433D-E2FC-40BE-BBFE-521DEB1DD866}" destId="{EA7ED4C5-0625-4E13-9843-5C43AD096432}" srcOrd="0" destOrd="0" presId="urn:microsoft.com/office/officeart/2005/8/layout/hierarchy6"/>
    <dgm:cxn modelId="{E2F17B01-C1FA-4700-B879-233C79284CCF}" type="presParOf" srcId="{6E80433D-E2FC-40BE-BBFE-521DEB1DD866}" destId="{E1920FEE-8CC6-490A-AEB4-97CC997FC102}" srcOrd="1" destOrd="0" presId="urn:microsoft.com/office/officeart/2005/8/layout/hierarchy6"/>
    <dgm:cxn modelId="{8B6252D7-5C07-45CD-AFD9-EBAA3F844389}" type="presParOf" srcId="{E1920FEE-8CC6-490A-AEB4-97CC997FC102}" destId="{05875F43-AB73-4C32-8AAB-D34EED5637AE}" srcOrd="0" destOrd="0" presId="urn:microsoft.com/office/officeart/2005/8/layout/hierarchy6"/>
    <dgm:cxn modelId="{86E62BDF-F013-4A2C-B82F-E1C42C0315A5}" type="presParOf" srcId="{E1920FEE-8CC6-490A-AEB4-97CC997FC102}" destId="{6339D378-B783-4AA5-B303-0E66EF710CBE}" srcOrd="1" destOrd="0" presId="urn:microsoft.com/office/officeart/2005/8/layout/hierarchy6"/>
    <dgm:cxn modelId="{275863E6-FA06-44BD-BF8B-01B34C87B553}" type="presParOf" srcId="{6339D378-B783-4AA5-B303-0E66EF710CBE}" destId="{49CC8AD8-7384-4C92-9FCF-69BDA46B78B4}" srcOrd="0" destOrd="0" presId="urn:microsoft.com/office/officeart/2005/8/layout/hierarchy6"/>
    <dgm:cxn modelId="{4BBCFD8C-34CB-4FCB-A1AE-4B8EB1442FC6}" type="presParOf" srcId="{6339D378-B783-4AA5-B303-0E66EF710CBE}" destId="{D03D9EF1-E825-41AD-823C-8FF1C51AB3E8}" srcOrd="1" destOrd="0" presId="urn:microsoft.com/office/officeart/2005/8/layout/hierarchy6"/>
    <dgm:cxn modelId="{8CEEA7D3-6AC8-4661-BAC7-62C371394760}" type="presParOf" srcId="{E1920FEE-8CC6-490A-AEB4-97CC997FC102}" destId="{73E73DE5-34CB-443C-A420-1588EB14320A}" srcOrd="2" destOrd="0" presId="urn:microsoft.com/office/officeart/2005/8/layout/hierarchy6"/>
    <dgm:cxn modelId="{663B1A2D-C7A6-4F93-B765-FB51C6675981}" type="presParOf" srcId="{E1920FEE-8CC6-490A-AEB4-97CC997FC102}" destId="{6CBB28A2-013B-4F42-9891-E52C0C568777}" srcOrd="3" destOrd="0" presId="urn:microsoft.com/office/officeart/2005/8/layout/hierarchy6"/>
    <dgm:cxn modelId="{4F9316F1-D622-4104-988B-E404A451BAB6}" type="presParOf" srcId="{6CBB28A2-013B-4F42-9891-E52C0C568777}" destId="{96EF0BF4-EC54-4C56-9340-C1C5ADE904A9}" srcOrd="0" destOrd="0" presId="urn:microsoft.com/office/officeart/2005/8/layout/hierarchy6"/>
    <dgm:cxn modelId="{43BE1604-F869-4AD5-879A-746EDEA0F5A7}" type="presParOf" srcId="{6CBB28A2-013B-4F42-9891-E52C0C568777}" destId="{403F3247-DCD4-4BC9-9FE9-BECA5EA4C70F}" srcOrd="1" destOrd="0" presId="urn:microsoft.com/office/officeart/2005/8/layout/hierarchy6"/>
    <dgm:cxn modelId="{09A6D817-2CE9-42D2-B7D1-A33BB43EAA69}" type="presParOf" srcId="{403F3247-DCD4-4BC9-9FE9-BECA5EA4C70F}" destId="{0297CD9D-15C4-448C-A818-F6EFCF3BBB53}" srcOrd="0" destOrd="0" presId="urn:microsoft.com/office/officeart/2005/8/layout/hierarchy6"/>
    <dgm:cxn modelId="{FB52BE76-3BDB-4740-B795-349E2A742FD9}" type="presParOf" srcId="{403F3247-DCD4-4BC9-9FE9-BECA5EA4C70F}" destId="{58738943-63FB-436F-8595-D94A5BC7EAC4}" srcOrd="1" destOrd="0" presId="urn:microsoft.com/office/officeart/2005/8/layout/hierarchy6"/>
    <dgm:cxn modelId="{CA935D99-D73B-47B1-88B3-099A915697B4}" type="presParOf" srcId="{58738943-63FB-436F-8595-D94A5BC7EAC4}" destId="{EC3EB83C-5FD5-4B35-A422-5E9E8CBDBF15}" srcOrd="0" destOrd="0" presId="urn:microsoft.com/office/officeart/2005/8/layout/hierarchy6"/>
    <dgm:cxn modelId="{C88B6F41-3083-43A7-825B-AE37FF102771}" type="presParOf" srcId="{58738943-63FB-436F-8595-D94A5BC7EAC4}" destId="{43C49788-9BEB-4425-90E3-CB7973D60396}" srcOrd="1" destOrd="0" presId="urn:microsoft.com/office/officeart/2005/8/layout/hierarchy6"/>
    <dgm:cxn modelId="{16BF544E-D6F6-4B9F-BE3F-C8E09374E954}" type="presParOf" srcId="{403F3247-DCD4-4BC9-9FE9-BECA5EA4C70F}" destId="{8B8CC1E1-C310-4D30-BA8F-03767682BF3B}" srcOrd="2" destOrd="0" presId="urn:microsoft.com/office/officeart/2005/8/layout/hierarchy6"/>
    <dgm:cxn modelId="{E57B20E9-F38C-4B18-88E3-A0330079E9F6}" type="presParOf" srcId="{403F3247-DCD4-4BC9-9FE9-BECA5EA4C70F}" destId="{FA2B00D1-EC51-4BF7-9584-3977F1C105F8}" srcOrd="3" destOrd="0" presId="urn:microsoft.com/office/officeart/2005/8/layout/hierarchy6"/>
    <dgm:cxn modelId="{58AEAB9F-A9A0-4049-8918-E3B010C7CF0E}" type="presParOf" srcId="{FA2B00D1-EC51-4BF7-9584-3977F1C105F8}" destId="{F58140DB-8958-4FE3-AC2C-1A06AF98A934}" srcOrd="0" destOrd="0" presId="urn:microsoft.com/office/officeart/2005/8/layout/hierarchy6"/>
    <dgm:cxn modelId="{9CB24CB1-B43A-4A6E-B313-8EFEB6A50CAD}" type="presParOf" srcId="{FA2B00D1-EC51-4BF7-9584-3977F1C105F8}" destId="{2E6DE11D-C4BF-4A27-BA30-AAAE0CAF316E}" srcOrd="1" destOrd="0" presId="urn:microsoft.com/office/officeart/2005/8/layout/hierarchy6"/>
    <dgm:cxn modelId="{1B891424-241C-41F5-A461-3B5C0BED0221}" type="presParOf" srcId="{2E6DE11D-C4BF-4A27-BA30-AAAE0CAF316E}" destId="{1525FDFB-F68C-4EF8-A73F-1BBE2F587950}" srcOrd="0" destOrd="0" presId="urn:microsoft.com/office/officeart/2005/8/layout/hierarchy6"/>
    <dgm:cxn modelId="{5FA80CAD-3C8D-496F-BB06-C320280392C3}" type="presParOf" srcId="{2E6DE11D-C4BF-4A27-BA30-AAAE0CAF316E}" destId="{DE50125F-AC59-41EC-838C-A65E0CA02327}" srcOrd="1" destOrd="0" presId="urn:microsoft.com/office/officeart/2005/8/layout/hierarchy6"/>
    <dgm:cxn modelId="{33E9121B-626D-4B21-9FF1-09CF391E1BA4}" type="presParOf" srcId="{DE50125F-AC59-41EC-838C-A65E0CA02327}" destId="{0F9D491D-D05D-488A-8CFA-9D0DB177AE1C}" srcOrd="0" destOrd="0" presId="urn:microsoft.com/office/officeart/2005/8/layout/hierarchy6"/>
    <dgm:cxn modelId="{7CC81F27-0576-4F6D-8654-4DC32710F597}" type="presParOf" srcId="{DE50125F-AC59-41EC-838C-A65E0CA02327}" destId="{C1F0B0AC-5554-494F-A41E-8F6DACACDB6B}" srcOrd="1" destOrd="0" presId="urn:microsoft.com/office/officeart/2005/8/layout/hierarchy6"/>
    <dgm:cxn modelId="{F0CAE3BA-8C19-430F-B783-92A187512206}" type="presParOf" srcId="{2E6DE11D-C4BF-4A27-BA30-AAAE0CAF316E}" destId="{6A32FD61-AEED-4D0A-A564-019E529701A7}" srcOrd="2" destOrd="0" presId="urn:microsoft.com/office/officeart/2005/8/layout/hierarchy6"/>
    <dgm:cxn modelId="{2916DD68-DF3C-4A36-951C-A19B7F50A2FE}" type="presParOf" srcId="{2E6DE11D-C4BF-4A27-BA30-AAAE0CAF316E}" destId="{5A2532B9-5B82-4C19-A6D0-33569CA4A2EA}" srcOrd="3" destOrd="0" presId="urn:microsoft.com/office/officeart/2005/8/layout/hierarchy6"/>
    <dgm:cxn modelId="{0794DDE0-3BD2-4D86-84A9-A0D2C6932B07}" type="presParOf" srcId="{5A2532B9-5B82-4C19-A6D0-33569CA4A2EA}" destId="{11F55FC8-8D91-4546-A8AE-0704806537C2}" srcOrd="0" destOrd="0" presId="urn:microsoft.com/office/officeart/2005/8/layout/hierarchy6"/>
    <dgm:cxn modelId="{1B15897C-F420-4B0D-8D8D-B804FD7EC4FE}" type="presParOf" srcId="{5A2532B9-5B82-4C19-A6D0-33569CA4A2EA}" destId="{0E4E88A5-0FE5-45DA-BE20-0E133B1CC0DC}" srcOrd="1" destOrd="0" presId="urn:microsoft.com/office/officeart/2005/8/layout/hierarchy6"/>
    <dgm:cxn modelId="{DDCE0A9A-EFA8-4F2D-B8A0-F6ACB6B02246}" type="presParOf" srcId="{E1920FEE-8CC6-490A-AEB4-97CC997FC102}" destId="{74D444A9-823E-43D6-98BA-9724A2A019CC}" srcOrd="4" destOrd="0" presId="urn:microsoft.com/office/officeart/2005/8/layout/hierarchy6"/>
    <dgm:cxn modelId="{F6670171-D1BA-48A2-9374-ABB28BBF0528}" type="presParOf" srcId="{E1920FEE-8CC6-490A-AEB4-97CC997FC102}" destId="{C335DC9B-E498-4BEF-A14F-1228BEFBACBF}" srcOrd="5" destOrd="0" presId="urn:microsoft.com/office/officeart/2005/8/layout/hierarchy6"/>
    <dgm:cxn modelId="{6779FF89-6BE8-4C04-B639-7291A90D1B09}" type="presParOf" srcId="{C335DC9B-E498-4BEF-A14F-1228BEFBACBF}" destId="{91CC74B3-81A3-4B0F-8790-7E3FC0190386}" srcOrd="0" destOrd="0" presId="urn:microsoft.com/office/officeart/2005/8/layout/hierarchy6"/>
    <dgm:cxn modelId="{7BCC2D50-9378-4956-B2B3-4F9AC25C6475}" type="presParOf" srcId="{C335DC9B-E498-4BEF-A14F-1228BEFBACBF}" destId="{C2E0676C-4666-4CF6-B68F-9A468FFC0589}" srcOrd="1" destOrd="0" presId="urn:microsoft.com/office/officeart/2005/8/layout/hierarchy6"/>
    <dgm:cxn modelId="{D5A6E59E-CEDA-4E8B-837B-51C814288215}" type="presParOf" srcId="{C2E0676C-4666-4CF6-B68F-9A468FFC0589}" destId="{0CC78B2E-37B6-4769-B52F-03FD7173874B}" srcOrd="0" destOrd="0" presId="urn:microsoft.com/office/officeart/2005/8/layout/hierarchy6"/>
    <dgm:cxn modelId="{63F31D92-FA9E-4AB2-A414-97581745CB9B}" type="presParOf" srcId="{C2E0676C-4666-4CF6-B68F-9A468FFC0589}" destId="{7BB6B96D-E764-4F21-A310-FAD9B68A336B}" srcOrd="1" destOrd="0" presId="urn:microsoft.com/office/officeart/2005/8/layout/hierarchy6"/>
    <dgm:cxn modelId="{DE1348BD-3475-4CC6-8FED-B388CD3BCCA0}" type="presParOf" srcId="{7BB6B96D-E764-4F21-A310-FAD9B68A336B}" destId="{011E8634-6659-49B4-ACE7-9F23E3453DF4}" srcOrd="0" destOrd="0" presId="urn:microsoft.com/office/officeart/2005/8/layout/hierarchy6"/>
    <dgm:cxn modelId="{F27FC916-1FD7-456B-8ADB-626ACEEDE298}" type="presParOf" srcId="{7BB6B96D-E764-4F21-A310-FAD9B68A336B}" destId="{D08BE660-8A18-44C8-AE26-0E80039B59F4}" srcOrd="1" destOrd="0" presId="urn:microsoft.com/office/officeart/2005/8/layout/hierarchy6"/>
    <dgm:cxn modelId="{80480DBC-2F26-4325-A640-713AAC1096F8}" type="presParOf" srcId="{C2E0676C-4666-4CF6-B68F-9A468FFC0589}" destId="{898D01D6-92FE-4D6D-803F-07FD7B19E8D3}" srcOrd="2" destOrd="0" presId="urn:microsoft.com/office/officeart/2005/8/layout/hierarchy6"/>
    <dgm:cxn modelId="{D71BCC82-F10D-4535-ABE7-E8736B977073}" type="presParOf" srcId="{C2E0676C-4666-4CF6-B68F-9A468FFC0589}" destId="{C9A7537E-C08B-43D4-924B-CE5BADD2CDB2}" srcOrd="3" destOrd="0" presId="urn:microsoft.com/office/officeart/2005/8/layout/hierarchy6"/>
    <dgm:cxn modelId="{C8CBCE3F-F5A7-4E3F-B3B1-F40801D75740}" type="presParOf" srcId="{C9A7537E-C08B-43D4-924B-CE5BADD2CDB2}" destId="{5F17288A-D9BB-4756-A919-D050A2DEC075}" srcOrd="0" destOrd="0" presId="urn:microsoft.com/office/officeart/2005/8/layout/hierarchy6"/>
    <dgm:cxn modelId="{37FE021B-6E5F-4A29-86FF-7F1AFC41D8A6}" type="presParOf" srcId="{C9A7537E-C08B-43D4-924B-CE5BADD2CDB2}" destId="{5801FD83-16AB-4FCB-870F-AE4FB846B61A}" srcOrd="1" destOrd="0" presId="urn:microsoft.com/office/officeart/2005/8/layout/hierarchy6"/>
    <dgm:cxn modelId="{78D762A9-75E2-4DC3-BABD-D7F7A85BB71F}" type="presParOf" srcId="{E1920FEE-8CC6-490A-AEB4-97CC997FC102}" destId="{4B8B6076-762D-4BD2-8B38-7F087332FD2D}" srcOrd="6" destOrd="0" presId="urn:microsoft.com/office/officeart/2005/8/layout/hierarchy6"/>
    <dgm:cxn modelId="{953965AE-77C5-43A2-97B5-3525CC814C62}" type="presParOf" srcId="{E1920FEE-8CC6-490A-AEB4-97CC997FC102}" destId="{182E4BAB-AA28-4BAD-A36E-3A2CE1A4EB32}" srcOrd="7" destOrd="0" presId="urn:microsoft.com/office/officeart/2005/8/layout/hierarchy6"/>
    <dgm:cxn modelId="{4A8E9D72-B876-437C-91D2-1787EA9CCBE2}" type="presParOf" srcId="{182E4BAB-AA28-4BAD-A36E-3A2CE1A4EB32}" destId="{02BFB9ED-3B41-4F55-AC76-1DADA9F04E48}" srcOrd="0" destOrd="0" presId="urn:microsoft.com/office/officeart/2005/8/layout/hierarchy6"/>
    <dgm:cxn modelId="{2E3AF09E-DB87-4FC7-835E-362CE54296C5}" type="presParOf" srcId="{182E4BAB-AA28-4BAD-A36E-3A2CE1A4EB32}" destId="{D09D0D8F-6AB2-4E77-A245-60139CC3493F}" srcOrd="1" destOrd="0" presId="urn:microsoft.com/office/officeart/2005/8/layout/hierarchy6"/>
    <dgm:cxn modelId="{9FBFF5AC-48AC-4166-B81F-90FA01F74217}" type="presParOf" srcId="{9D0C6D90-8C4F-4306-833E-B70FD734C731}" destId="{B7402D66-02F7-4B21-B80E-FE3DACB30C6B}"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D777BE-2B3D-45D7-B41D-8DAC723DE4E6}"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F780ADC7-32C5-4003-8D4D-40CEF02BA77A}">
      <dgm:prSet phldrT="[Text]"/>
      <dgm:spPr/>
      <dgm:t>
        <a:bodyPr/>
        <a:lstStyle/>
        <a:p>
          <a:r>
            <a:rPr lang="en-US" dirty="0" smtClean="0"/>
            <a:t>Derivative Contracts</a:t>
          </a:r>
          <a:endParaRPr lang="en-US" dirty="0"/>
        </a:p>
      </dgm:t>
    </dgm:pt>
    <dgm:pt modelId="{DEF8EACD-BE2D-4FE1-B41F-142CFD0DEF88}" type="parTrans" cxnId="{0B84FC1B-CB89-4DDE-910F-97FA64AD4001}">
      <dgm:prSet/>
      <dgm:spPr/>
      <dgm:t>
        <a:bodyPr/>
        <a:lstStyle/>
        <a:p>
          <a:endParaRPr lang="en-US"/>
        </a:p>
      </dgm:t>
    </dgm:pt>
    <dgm:pt modelId="{45592AAC-5C0E-4149-8F7E-6F3D16090885}" type="sibTrans" cxnId="{0B84FC1B-CB89-4DDE-910F-97FA64AD4001}">
      <dgm:prSet/>
      <dgm:spPr/>
      <dgm:t>
        <a:bodyPr/>
        <a:lstStyle/>
        <a:p>
          <a:endParaRPr lang="en-US"/>
        </a:p>
      </dgm:t>
    </dgm:pt>
    <dgm:pt modelId="{79E802C9-B7F4-432D-B509-16A126B54046}">
      <dgm:prSet phldrT="[Text]"/>
      <dgm:spPr/>
      <dgm:t>
        <a:bodyPr/>
        <a:lstStyle/>
        <a:p>
          <a:r>
            <a:rPr lang="en-US" dirty="0" smtClean="0"/>
            <a:t>Future Market</a:t>
          </a:r>
          <a:endParaRPr lang="en-US" dirty="0"/>
        </a:p>
      </dgm:t>
    </dgm:pt>
    <dgm:pt modelId="{213899B1-F23C-48CB-9C7A-8B4D66BC7F52}" type="parTrans" cxnId="{54518591-F9FB-439F-B868-F53E097D7107}">
      <dgm:prSet/>
      <dgm:spPr/>
      <dgm:t>
        <a:bodyPr/>
        <a:lstStyle/>
        <a:p>
          <a:endParaRPr lang="en-US"/>
        </a:p>
      </dgm:t>
    </dgm:pt>
    <dgm:pt modelId="{F474917D-B53D-4005-99E2-6A18C02163CA}" type="sibTrans" cxnId="{54518591-F9FB-439F-B868-F53E097D7107}">
      <dgm:prSet/>
      <dgm:spPr/>
      <dgm:t>
        <a:bodyPr/>
        <a:lstStyle/>
        <a:p>
          <a:endParaRPr lang="en-US"/>
        </a:p>
      </dgm:t>
    </dgm:pt>
    <dgm:pt modelId="{30C93536-E379-468C-907E-A5F84FC198ED}">
      <dgm:prSet phldrT="[Text]"/>
      <dgm:spPr/>
      <dgm:t>
        <a:bodyPr/>
        <a:lstStyle/>
        <a:p>
          <a:r>
            <a:rPr lang="en-US" dirty="0" smtClean="0"/>
            <a:t>Option Market</a:t>
          </a:r>
          <a:endParaRPr lang="en-US" dirty="0"/>
        </a:p>
      </dgm:t>
    </dgm:pt>
    <dgm:pt modelId="{A719B5BA-33F6-44C5-90D9-1EC0DCDF3769}" type="parTrans" cxnId="{1FFFD3BB-7D71-45C1-B76F-FBB2735AAA32}">
      <dgm:prSet/>
      <dgm:spPr/>
      <dgm:t>
        <a:bodyPr/>
        <a:lstStyle/>
        <a:p>
          <a:endParaRPr lang="en-US"/>
        </a:p>
      </dgm:t>
    </dgm:pt>
    <dgm:pt modelId="{BC95CDDE-11C9-4C8D-BA57-4F633C1AA71A}" type="sibTrans" cxnId="{1FFFD3BB-7D71-45C1-B76F-FBB2735AAA32}">
      <dgm:prSet/>
      <dgm:spPr/>
      <dgm:t>
        <a:bodyPr/>
        <a:lstStyle/>
        <a:p>
          <a:endParaRPr lang="en-US"/>
        </a:p>
      </dgm:t>
    </dgm:pt>
    <dgm:pt modelId="{D17A76BB-55C9-4197-8BF9-7C42DF280569}" type="pres">
      <dgm:prSet presAssocID="{C9D777BE-2B3D-45D7-B41D-8DAC723DE4E6}" presName="mainComposite" presStyleCnt="0">
        <dgm:presLayoutVars>
          <dgm:chPref val="1"/>
          <dgm:dir/>
          <dgm:animOne val="branch"/>
          <dgm:animLvl val="lvl"/>
          <dgm:resizeHandles val="exact"/>
        </dgm:presLayoutVars>
      </dgm:prSet>
      <dgm:spPr/>
      <dgm:t>
        <a:bodyPr/>
        <a:lstStyle/>
        <a:p>
          <a:endParaRPr lang="en-US"/>
        </a:p>
      </dgm:t>
    </dgm:pt>
    <dgm:pt modelId="{55F13208-701D-4860-A38F-A1FB10409B3E}" type="pres">
      <dgm:prSet presAssocID="{C9D777BE-2B3D-45D7-B41D-8DAC723DE4E6}" presName="hierFlow" presStyleCnt="0"/>
      <dgm:spPr/>
    </dgm:pt>
    <dgm:pt modelId="{FC26A46E-3DBF-4EEF-B720-50A825C41B17}" type="pres">
      <dgm:prSet presAssocID="{C9D777BE-2B3D-45D7-B41D-8DAC723DE4E6}" presName="hierChild1" presStyleCnt="0">
        <dgm:presLayoutVars>
          <dgm:chPref val="1"/>
          <dgm:animOne val="branch"/>
          <dgm:animLvl val="lvl"/>
        </dgm:presLayoutVars>
      </dgm:prSet>
      <dgm:spPr/>
    </dgm:pt>
    <dgm:pt modelId="{7A3C880C-BB54-4C1D-9B16-F0A80A080250}" type="pres">
      <dgm:prSet presAssocID="{F780ADC7-32C5-4003-8D4D-40CEF02BA77A}" presName="Name14" presStyleCnt="0"/>
      <dgm:spPr/>
    </dgm:pt>
    <dgm:pt modelId="{53C5DDA3-CAE0-4A37-8B1A-DDF90BD3062E}" type="pres">
      <dgm:prSet presAssocID="{F780ADC7-32C5-4003-8D4D-40CEF02BA77A}" presName="level1Shape" presStyleLbl="node0" presStyleIdx="0" presStyleCnt="1">
        <dgm:presLayoutVars>
          <dgm:chPref val="3"/>
        </dgm:presLayoutVars>
      </dgm:prSet>
      <dgm:spPr/>
      <dgm:t>
        <a:bodyPr/>
        <a:lstStyle/>
        <a:p>
          <a:endParaRPr lang="en-US"/>
        </a:p>
      </dgm:t>
    </dgm:pt>
    <dgm:pt modelId="{D98B3E3A-60E3-4598-81FF-EF04E0DFC0DE}" type="pres">
      <dgm:prSet presAssocID="{F780ADC7-32C5-4003-8D4D-40CEF02BA77A}" presName="hierChild2" presStyleCnt="0"/>
      <dgm:spPr/>
    </dgm:pt>
    <dgm:pt modelId="{EB32B6D8-61C3-45E4-923A-9B4CFD87B58A}" type="pres">
      <dgm:prSet presAssocID="{213899B1-F23C-48CB-9C7A-8B4D66BC7F52}" presName="Name19" presStyleLbl="parChTrans1D2" presStyleIdx="0" presStyleCnt="2"/>
      <dgm:spPr/>
      <dgm:t>
        <a:bodyPr/>
        <a:lstStyle/>
        <a:p>
          <a:endParaRPr lang="en-US"/>
        </a:p>
      </dgm:t>
    </dgm:pt>
    <dgm:pt modelId="{7BDEAA58-F8BD-48D2-BC11-87ADF15D62AF}" type="pres">
      <dgm:prSet presAssocID="{79E802C9-B7F4-432D-B509-16A126B54046}" presName="Name21" presStyleCnt="0"/>
      <dgm:spPr/>
    </dgm:pt>
    <dgm:pt modelId="{D4D8193F-601E-47AD-9D55-AC057B1D6B3F}" type="pres">
      <dgm:prSet presAssocID="{79E802C9-B7F4-432D-B509-16A126B54046}" presName="level2Shape" presStyleLbl="node2" presStyleIdx="0" presStyleCnt="2"/>
      <dgm:spPr/>
      <dgm:t>
        <a:bodyPr/>
        <a:lstStyle/>
        <a:p>
          <a:endParaRPr lang="en-US"/>
        </a:p>
      </dgm:t>
    </dgm:pt>
    <dgm:pt modelId="{9BD438D3-D708-4BBC-9C60-35A775E25117}" type="pres">
      <dgm:prSet presAssocID="{79E802C9-B7F4-432D-B509-16A126B54046}" presName="hierChild3" presStyleCnt="0"/>
      <dgm:spPr/>
    </dgm:pt>
    <dgm:pt modelId="{EBD445D3-192B-412D-B691-61F3C1AC4CA7}" type="pres">
      <dgm:prSet presAssocID="{A719B5BA-33F6-44C5-90D9-1EC0DCDF3769}" presName="Name19" presStyleLbl="parChTrans1D2" presStyleIdx="1" presStyleCnt="2"/>
      <dgm:spPr/>
      <dgm:t>
        <a:bodyPr/>
        <a:lstStyle/>
        <a:p>
          <a:endParaRPr lang="en-US"/>
        </a:p>
      </dgm:t>
    </dgm:pt>
    <dgm:pt modelId="{C202FE91-BE31-4178-95FE-79B7D3DDA7B3}" type="pres">
      <dgm:prSet presAssocID="{30C93536-E379-468C-907E-A5F84FC198ED}" presName="Name21" presStyleCnt="0"/>
      <dgm:spPr/>
    </dgm:pt>
    <dgm:pt modelId="{22C39CC1-CFEB-409C-8337-536F9C01E05E}" type="pres">
      <dgm:prSet presAssocID="{30C93536-E379-468C-907E-A5F84FC198ED}" presName="level2Shape" presStyleLbl="node2" presStyleIdx="1" presStyleCnt="2"/>
      <dgm:spPr/>
      <dgm:t>
        <a:bodyPr/>
        <a:lstStyle/>
        <a:p>
          <a:endParaRPr lang="en-US"/>
        </a:p>
      </dgm:t>
    </dgm:pt>
    <dgm:pt modelId="{94E005EC-D52D-427B-B3E7-98E5C0006B9F}" type="pres">
      <dgm:prSet presAssocID="{30C93536-E379-468C-907E-A5F84FC198ED}" presName="hierChild3" presStyleCnt="0"/>
      <dgm:spPr/>
    </dgm:pt>
    <dgm:pt modelId="{584361DB-6F22-4BA4-A697-B01B4E79D0AF}" type="pres">
      <dgm:prSet presAssocID="{C9D777BE-2B3D-45D7-B41D-8DAC723DE4E6}" presName="bgShapesFlow" presStyleCnt="0"/>
      <dgm:spPr/>
    </dgm:pt>
  </dgm:ptLst>
  <dgm:cxnLst>
    <dgm:cxn modelId="{1FFFD3BB-7D71-45C1-B76F-FBB2735AAA32}" srcId="{F780ADC7-32C5-4003-8D4D-40CEF02BA77A}" destId="{30C93536-E379-468C-907E-A5F84FC198ED}" srcOrd="1" destOrd="0" parTransId="{A719B5BA-33F6-44C5-90D9-1EC0DCDF3769}" sibTransId="{BC95CDDE-11C9-4C8D-BA57-4F633C1AA71A}"/>
    <dgm:cxn modelId="{0B84FC1B-CB89-4DDE-910F-97FA64AD4001}" srcId="{C9D777BE-2B3D-45D7-B41D-8DAC723DE4E6}" destId="{F780ADC7-32C5-4003-8D4D-40CEF02BA77A}" srcOrd="0" destOrd="0" parTransId="{DEF8EACD-BE2D-4FE1-B41F-142CFD0DEF88}" sibTransId="{45592AAC-5C0E-4149-8F7E-6F3D16090885}"/>
    <dgm:cxn modelId="{2912298C-D4D1-4456-9011-07A0E898C572}" type="presOf" srcId="{79E802C9-B7F4-432D-B509-16A126B54046}" destId="{D4D8193F-601E-47AD-9D55-AC057B1D6B3F}" srcOrd="0" destOrd="0" presId="urn:microsoft.com/office/officeart/2005/8/layout/hierarchy6"/>
    <dgm:cxn modelId="{87025F0D-957C-4D9B-98C0-FCD12E71E651}" type="presOf" srcId="{213899B1-F23C-48CB-9C7A-8B4D66BC7F52}" destId="{EB32B6D8-61C3-45E4-923A-9B4CFD87B58A}" srcOrd="0" destOrd="0" presId="urn:microsoft.com/office/officeart/2005/8/layout/hierarchy6"/>
    <dgm:cxn modelId="{54518591-F9FB-439F-B868-F53E097D7107}" srcId="{F780ADC7-32C5-4003-8D4D-40CEF02BA77A}" destId="{79E802C9-B7F4-432D-B509-16A126B54046}" srcOrd="0" destOrd="0" parTransId="{213899B1-F23C-48CB-9C7A-8B4D66BC7F52}" sibTransId="{F474917D-B53D-4005-99E2-6A18C02163CA}"/>
    <dgm:cxn modelId="{BD310517-02C8-492B-B5B6-85839C92D19E}" type="presOf" srcId="{F780ADC7-32C5-4003-8D4D-40CEF02BA77A}" destId="{53C5DDA3-CAE0-4A37-8B1A-DDF90BD3062E}" srcOrd="0" destOrd="0" presId="urn:microsoft.com/office/officeart/2005/8/layout/hierarchy6"/>
    <dgm:cxn modelId="{EA020F68-C6BF-41FB-8520-450640B6E81B}" type="presOf" srcId="{A719B5BA-33F6-44C5-90D9-1EC0DCDF3769}" destId="{EBD445D3-192B-412D-B691-61F3C1AC4CA7}" srcOrd="0" destOrd="0" presId="urn:microsoft.com/office/officeart/2005/8/layout/hierarchy6"/>
    <dgm:cxn modelId="{C4B9E8ED-299F-48C5-8217-DA7927BEE79B}" type="presOf" srcId="{30C93536-E379-468C-907E-A5F84FC198ED}" destId="{22C39CC1-CFEB-409C-8337-536F9C01E05E}" srcOrd="0" destOrd="0" presId="urn:microsoft.com/office/officeart/2005/8/layout/hierarchy6"/>
    <dgm:cxn modelId="{E3FA908A-419F-4573-875E-0CA34F35417F}" type="presOf" srcId="{C9D777BE-2B3D-45D7-B41D-8DAC723DE4E6}" destId="{D17A76BB-55C9-4197-8BF9-7C42DF280569}" srcOrd="0" destOrd="0" presId="urn:microsoft.com/office/officeart/2005/8/layout/hierarchy6"/>
    <dgm:cxn modelId="{ADAE4BF5-8473-4938-9D6B-8BE87C14D4E3}" type="presParOf" srcId="{D17A76BB-55C9-4197-8BF9-7C42DF280569}" destId="{55F13208-701D-4860-A38F-A1FB10409B3E}" srcOrd="0" destOrd="0" presId="urn:microsoft.com/office/officeart/2005/8/layout/hierarchy6"/>
    <dgm:cxn modelId="{9137A94F-5712-4E31-8035-3E29DBE2C0BF}" type="presParOf" srcId="{55F13208-701D-4860-A38F-A1FB10409B3E}" destId="{FC26A46E-3DBF-4EEF-B720-50A825C41B17}" srcOrd="0" destOrd="0" presId="urn:microsoft.com/office/officeart/2005/8/layout/hierarchy6"/>
    <dgm:cxn modelId="{2A1B25EE-14D4-4832-9512-043EEADA9057}" type="presParOf" srcId="{FC26A46E-3DBF-4EEF-B720-50A825C41B17}" destId="{7A3C880C-BB54-4C1D-9B16-F0A80A080250}" srcOrd="0" destOrd="0" presId="urn:microsoft.com/office/officeart/2005/8/layout/hierarchy6"/>
    <dgm:cxn modelId="{333DE940-4367-423E-B2C2-E2B4AA5AE8FD}" type="presParOf" srcId="{7A3C880C-BB54-4C1D-9B16-F0A80A080250}" destId="{53C5DDA3-CAE0-4A37-8B1A-DDF90BD3062E}" srcOrd="0" destOrd="0" presId="urn:microsoft.com/office/officeart/2005/8/layout/hierarchy6"/>
    <dgm:cxn modelId="{CC428987-580B-4855-8B57-626A127B590B}" type="presParOf" srcId="{7A3C880C-BB54-4C1D-9B16-F0A80A080250}" destId="{D98B3E3A-60E3-4598-81FF-EF04E0DFC0DE}" srcOrd="1" destOrd="0" presId="urn:microsoft.com/office/officeart/2005/8/layout/hierarchy6"/>
    <dgm:cxn modelId="{9507F265-10F3-4C4B-8971-1BDFFF5247AB}" type="presParOf" srcId="{D98B3E3A-60E3-4598-81FF-EF04E0DFC0DE}" destId="{EB32B6D8-61C3-45E4-923A-9B4CFD87B58A}" srcOrd="0" destOrd="0" presId="urn:microsoft.com/office/officeart/2005/8/layout/hierarchy6"/>
    <dgm:cxn modelId="{5A693296-B656-449A-9C25-68B4C01FEB70}" type="presParOf" srcId="{D98B3E3A-60E3-4598-81FF-EF04E0DFC0DE}" destId="{7BDEAA58-F8BD-48D2-BC11-87ADF15D62AF}" srcOrd="1" destOrd="0" presId="urn:microsoft.com/office/officeart/2005/8/layout/hierarchy6"/>
    <dgm:cxn modelId="{705A7B41-8066-4675-8D01-7E26CA81AB81}" type="presParOf" srcId="{7BDEAA58-F8BD-48D2-BC11-87ADF15D62AF}" destId="{D4D8193F-601E-47AD-9D55-AC057B1D6B3F}" srcOrd="0" destOrd="0" presId="urn:microsoft.com/office/officeart/2005/8/layout/hierarchy6"/>
    <dgm:cxn modelId="{F7A2E702-F949-46FB-A5E7-09407BE55FDE}" type="presParOf" srcId="{7BDEAA58-F8BD-48D2-BC11-87ADF15D62AF}" destId="{9BD438D3-D708-4BBC-9C60-35A775E25117}" srcOrd="1" destOrd="0" presId="urn:microsoft.com/office/officeart/2005/8/layout/hierarchy6"/>
    <dgm:cxn modelId="{C058C4D7-2A2E-418D-AC1F-CBFE122D0A72}" type="presParOf" srcId="{D98B3E3A-60E3-4598-81FF-EF04E0DFC0DE}" destId="{EBD445D3-192B-412D-B691-61F3C1AC4CA7}" srcOrd="2" destOrd="0" presId="urn:microsoft.com/office/officeart/2005/8/layout/hierarchy6"/>
    <dgm:cxn modelId="{2D9371CD-77BF-4D0C-94FC-0C87DD7B8F6C}" type="presParOf" srcId="{D98B3E3A-60E3-4598-81FF-EF04E0DFC0DE}" destId="{C202FE91-BE31-4178-95FE-79B7D3DDA7B3}" srcOrd="3" destOrd="0" presId="urn:microsoft.com/office/officeart/2005/8/layout/hierarchy6"/>
    <dgm:cxn modelId="{5ABD6CA8-4B30-4F7B-B6A3-CF3BADA57287}" type="presParOf" srcId="{C202FE91-BE31-4178-95FE-79B7D3DDA7B3}" destId="{22C39CC1-CFEB-409C-8337-536F9C01E05E}" srcOrd="0" destOrd="0" presId="urn:microsoft.com/office/officeart/2005/8/layout/hierarchy6"/>
    <dgm:cxn modelId="{7B75079C-A678-4E1A-BDB4-28869FFA1D1F}" type="presParOf" srcId="{C202FE91-BE31-4178-95FE-79B7D3DDA7B3}" destId="{94E005EC-D52D-427B-B3E7-98E5C0006B9F}" srcOrd="1" destOrd="0" presId="urn:microsoft.com/office/officeart/2005/8/layout/hierarchy6"/>
    <dgm:cxn modelId="{F372AE62-93FB-4263-82FE-9F05B193A96B}" type="presParOf" srcId="{D17A76BB-55C9-4197-8BF9-7C42DF280569}" destId="{584361DB-6F22-4BA4-A697-B01B4E79D0AF}"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CCFE67-82D9-438F-98D4-C131695E2D00}" type="doc">
      <dgm:prSet loTypeId="urn:microsoft.com/office/officeart/2008/layout/HalfCircleOrganizationChart" loCatId="hierarchy" qsTypeId="urn:microsoft.com/office/officeart/2005/8/quickstyle/simple5" qsCatId="simple" csTypeId="urn:microsoft.com/office/officeart/2005/8/colors/accent0_3" csCatId="mainScheme" phldr="1"/>
      <dgm:spPr/>
      <dgm:t>
        <a:bodyPr/>
        <a:lstStyle/>
        <a:p>
          <a:endParaRPr lang="en-US"/>
        </a:p>
      </dgm:t>
    </dgm:pt>
    <dgm:pt modelId="{9DDB6C9E-6333-40A1-9675-D04EF87A1993}">
      <dgm:prSet phldrT="[Text]"/>
      <dgm:spPr/>
      <dgm:t>
        <a:bodyPr/>
        <a:lstStyle/>
        <a:p>
          <a:r>
            <a:rPr lang="en-US" dirty="0" smtClean="0"/>
            <a:t>Option </a:t>
          </a:r>
          <a:endParaRPr lang="en-US" dirty="0"/>
        </a:p>
      </dgm:t>
    </dgm:pt>
    <dgm:pt modelId="{41DB98E0-3FC6-4A31-8220-7C7AC38E0258}" type="parTrans" cxnId="{DFA3E43E-6107-4C36-9F31-9B5DE08A4D06}">
      <dgm:prSet/>
      <dgm:spPr/>
      <dgm:t>
        <a:bodyPr/>
        <a:lstStyle/>
        <a:p>
          <a:endParaRPr lang="en-US"/>
        </a:p>
      </dgm:t>
    </dgm:pt>
    <dgm:pt modelId="{4113CD5F-116F-4B92-87EF-7B7F21966886}" type="sibTrans" cxnId="{DFA3E43E-6107-4C36-9F31-9B5DE08A4D06}">
      <dgm:prSet/>
      <dgm:spPr/>
      <dgm:t>
        <a:bodyPr/>
        <a:lstStyle/>
        <a:p>
          <a:endParaRPr lang="en-US"/>
        </a:p>
      </dgm:t>
    </dgm:pt>
    <dgm:pt modelId="{76A87D00-AB6E-4420-A02F-8DA8252F171A}">
      <dgm:prSet phldrT="[Text]"/>
      <dgm:spPr/>
      <dgm:t>
        <a:bodyPr/>
        <a:lstStyle/>
        <a:p>
          <a:r>
            <a:rPr lang="en-US" dirty="0" smtClean="0"/>
            <a:t>Call </a:t>
          </a:r>
          <a:endParaRPr lang="en-US" dirty="0"/>
        </a:p>
      </dgm:t>
    </dgm:pt>
    <dgm:pt modelId="{F7968213-13B5-487E-8A7F-F1451A0A2075}" type="parTrans" cxnId="{4E7D7875-8969-43E6-927D-B9B30B0CF46D}">
      <dgm:prSet/>
      <dgm:spPr/>
      <dgm:t>
        <a:bodyPr/>
        <a:lstStyle/>
        <a:p>
          <a:endParaRPr lang="en-US"/>
        </a:p>
      </dgm:t>
    </dgm:pt>
    <dgm:pt modelId="{38209FAC-A8D8-41F2-8655-5E13EDD86ADB}" type="sibTrans" cxnId="{4E7D7875-8969-43E6-927D-B9B30B0CF46D}">
      <dgm:prSet/>
      <dgm:spPr/>
      <dgm:t>
        <a:bodyPr/>
        <a:lstStyle/>
        <a:p>
          <a:endParaRPr lang="en-US"/>
        </a:p>
      </dgm:t>
    </dgm:pt>
    <dgm:pt modelId="{8A8DD0C6-CB1E-4276-97C6-86F56B1A5243}">
      <dgm:prSet phldrT="[Text]"/>
      <dgm:spPr/>
      <dgm:t>
        <a:bodyPr/>
        <a:lstStyle/>
        <a:p>
          <a:r>
            <a:rPr lang="en-US" dirty="0" smtClean="0"/>
            <a:t>Put </a:t>
          </a:r>
          <a:endParaRPr lang="en-US" dirty="0"/>
        </a:p>
      </dgm:t>
    </dgm:pt>
    <dgm:pt modelId="{242E2AF0-E411-4600-9C19-0954D1C9FA04}" type="parTrans" cxnId="{D1445BCB-8724-4E6F-A2B7-A2C0A9B1061F}">
      <dgm:prSet/>
      <dgm:spPr/>
      <dgm:t>
        <a:bodyPr/>
        <a:lstStyle/>
        <a:p>
          <a:endParaRPr lang="en-US"/>
        </a:p>
      </dgm:t>
    </dgm:pt>
    <dgm:pt modelId="{77D819E6-7E2A-4FDD-807B-B028D23E38FD}" type="sibTrans" cxnId="{D1445BCB-8724-4E6F-A2B7-A2C0A9B1061F}">
      <dgm:prSet/>
      <dgm:spPr/>
      <dgm:t>
        <a:bodyPr/>
        <a:lstStyle/>
        <a:p>
          <a:endParaRPr lang="en-US"/>
        </a:p>
      </dgm:t>
    </dgm:pt>
    <dgm:pt modelId="{7F1898B1-2392-4A4B-B7C3-ADCE77103B59}" type="pres">
      <dgm:prSet presAssocID="{B5CCFE67-82D9-438F-98D4-C131695E2D00}" presName="Name0" presStyleCnt="0">
        <dgm:presLayoutVars>
          <dgm:orgChart val="1"/>
          <dgm:chPref val="1"/>
          <dgm:dir/>
          <dgm:animOne val="branch"/>
          <dgm:animLvl val="lvl"/>
          <dgm:resizeHandles/>
        </dgm:presLayoutVars>
      </dgm:prSet>
      <dgm:spPr/>
      <dgm:t>
        <a:bodyPr/>
        <a:lstStyle/>
        <a:p>
          <a:endParaRPr lang="en-US"/>
        </a:p>
      </dgm:t>
    </dgm:pt>
    <dgm:pt modelId="{873E5B68-690E-46A1-89D5-89C6348C370F}" type="pres">
      <dgm:prSet presAssocID="{9DDB6C9E-6333-40A1-9675-D04EF87A1993}" presName="hierRoot1" presStyleCnt="0">
        <dgm:presLayoutVars>
          <dgm:hierBranch val="init"/>
        </dgm:presLayoutVars>
      </dgm:prSet>
      <dgm:spPr/>
    </dgm:pt>
    <dgm:pt modelId="{E635C156-3417-442C-8EB8-609345F509F7}" type="pres">
      <dgm:prSet presAssocID="{9DDB6C9E-6333-40A1-9675-D04EF87A1993}" presName="rootComposite1" presStyleCnt="0"/>
      <dgm:spPr/>
    </dgm:pt>
    <dgm:pt modelId="{9D1CEC3C-CCAE-4787-9EBB-403CD34D7511}" type="pres">
      <dgm:prSet presAssocID="{9DDB6C9E-6333-40A1-9675-D04EF87A1993}" presName="rootText1" presStyleLbl="alignAcc1" presStyleIdx="0" presStyleCnt="0">
        <dgm:presLayoutVars>
          <dgm:chPref val="3"/>
        </dgm:presLayoutVars>
      </dgm:prSet>
      <dgm:spPr/>
      <dgm:t>
        <a:bodyPr/>
        <a:lstStyle/>
        <a:p>
          <a:endParaRPr lang="en-US"/>
        </a:p>
      </dgm:t>
    </dgm:pt>
    <dgm:pt modelId="{50DA8E05-B1D9-4A89-9F73-853673BDC764}" type="pres">
      <dgm:prSet presAssocID="{9DDB6C9E-6333-40A1-9675-D04EF87A1993}" presName="topArc1" presStyleLbl="parChTrans1D1" presStyleIdx="0" presStyleCnt="6"/>
      <dgm:spPr/>
    </dgm:pt>
    <dgm:pt modelId="{0FCAF337-9859-4EB6-B913-154E3AAA79E6}" type="pres">
      <dgm:prSet presAssocID="{9DDB6C9E-6333-40A1-9675-D04EF87A1993}" presName="bottomArc1" presStyleLbl="parChTrans1D1" presStyleIdx="1" presStyleCnt="6"/>
      <dgm:spPr/>
    </dgm:pt>
    <dgm:pt modelId="{683A3DD8-E768-454C-ADF5-0427798C4CB2}" type="pres">
      <dgm:prSet presAssocID="{9DDB6C9E-6333-40A1-9675-D04EF87A1993}" presName="topConnNode1" presStyleLbl="node1" presStyleIdx="0" presStyleCnt="0"/>
      <dgm:spPr/>
      <dgm:t>
        <a:bodyPr/>
        <a:lstStyle/>
        <a:p>
          <a:endParaRPr lang="en-US"/>
        </a:p>
      </dgm:t>
    </dgm:pt>
    <dgm:pt modelId="{867F9392-B27B-4610-898F-97DFFCA3122D}" type="pres">
      <dgm:prSet presAssocID="{9DDB6C9E-6333-40A1-9675-D04EF87A1993}" presName="hierChild2" presStyleCnt="0"/>
      <dgm:spPr/>
    </dgm:pt>
    <dgm:pt modelId="{E2779371-F6FF-4F9C-AFF7-54B763E69C58}" type="pres">
      <dgm:prSet presAssocID="{F7968213-13B5-487E-8A7F-F1451A0A2075}" presName="Name28" presStyleLbl="parChTrans1D2" presStyleIdx="0" presStyleCnt="2"/>
      <dgm:spPr/>
      <dgm:t>
        <a:bodyPr/>
        <a:lstStyle/>
        <a:p>
          <a:endParaRPr lang="en-US"/>
        </a:p>
      </dgm:t>
    </dgm:pt>
    <dgm:pt modelId="{C28189F6-F26D-4F5B-A11F-27EA88B1F0F3}" type="pres">
      <dgm:prSet presAssocID="{76A87D00-AB6E-4420-A02F-8DA8252F171A}" presName="hierRoot2" presStyleCnt="0">
        <dgm:presLayoutVars>
          <dgm:hierBranch val="init"/>
        </dgm:presLayoutVars>
      </dgm:prSet>
      <dgm:spPr/>
    </dgm:pt>
    <dgm:pt modelId="{A2673DA3-9530-4D48-B944-CBFF16D0F7F5}" type="pres">
      <dgm:prSet presAssocID="{76A87D00-AB6E-4420-A02F-8DA8252F171A}" presName="rootComposite2" presStyleCnt="0"/>
      <dgm:spPr/>
    </dgm:pt>
    <dgm:pt modelId="{066FD77E-435A-4E97-AF4D-C33101AAB356}" type="pres">
      <dgm:prSet presAssocID="{76A87D00-AB6E-4420-A02F-8DA8252F171A}" presName="rootText2" presStyleLbl="alignAcc1" presStyleIdx="0" presStyleCnt="0">
        <dgm:presLayoutVars>
          <dgm:chPref val="3"/>
        </dgm:presLayoutVars>
      </dgm:prSet>
      <dgm:spPr/>
      <dgm:t>
        <a:bodyPr/>
        <a:lstStyle/>
        <a:p>
          <a:endParaRPr lang="en-US"/>
        </a:p>
      </dgm:t>
    </dgm:pt>
    <dgm:pt modelId="{687FDC8E-978E-4F2E-B472-365E3BA6008E}" type="pres">
      <dgm:prSet presAssocID="{76A87D00-AB6E-4420-A02F-8DA8252F171A}" presName="topArc2" presStyleLbl="parChTrans1D1" presStyleIdx="2" presStyleCnt="6"/>
      <dgm:spPr/>
    </dgm:pt>
    <dgm:pt modelId="{C212D562-B6E2-47B3-81E5-FDEB4F2883DC}" type="pres">
      <dgm:prSet presAssocID="{76A87D00-AB6E-4420-A02F-8DA8252F171A}" presName="bottomArc2" presStyleLbl="parChTrans1D1" presStyleIdx="3" presStyleCnt="6"/>
      <dgm:spPr/>
    </dgm:pt>
    <dgm:pt modelId="{1D0CB85D-E407-4006-973C-45D941A837A0}" type="pres">
      <dgm:prSet presAssocID="{76A87D00-AB6E-4420-A02F-8DA8252F171A}" presName="topConnNode2" presStyleLbl="node2" presStyleIdx="0" presStyleCnt="0"/>
      <dgm:spPr/>
      <dgm:t>
        <a:bodyPr/>
        <a:lstStyle/>
        <a:p>
          <a:endParaRPr lang="en-US"/>
        </a:p>
      </dgm:t>
    </dgm:pt>
    <dgm:pt modelId="{EB8DB010-A243-467E-A3AD-14F219912B6F}" type="pres">
      <dgm:prSet presAssocID="{76A87D00-AB6E-4420-A02F-8DA8252F171A}" presName="hierChild4" presStyleCnt="0"/>
      <dgm:spPr/>
    </dgm:pt>
    <dgm:pt modelId="{256B49AC-7925-4733-A785-9440B941C1EF}" type="pres">
      <dgm:prSet presAssocID="{76A87D00-AB6E-4420-A02F-8DA8252F171A}" presName="hierChild5" presStyleCnt="0"/>
      <dgm:spPr/>
    </dgm:pt>
    <dgm:pt modelId="{F5FE0A77-7710-4DC3-A623-49904F5394A1}" type="pres">
      <dgm:prSet presAssocID="{242E2AF0-E411-4600-9C19-0954D1C9FA04}" presName="Name28" presStyleLbl="parChTrans1D2" presStyleIdx="1" presStyleCnt="2"/>
      <dgm:spPr/>
      <dgm:t>
        <a:bodyPr/>
        <a:lstStyle/>
        <a:p>
          <a:endParaRPr lang="en-US"/>
        </a:p>
      </dgm:t>
    </dgm:pt>
    <dgm:pt modelId="{B85E892C-5C64-4C6D-BCCC-FBBCC6FD7740}" type="pres">
      <dgm:prSet presAssocID="{8A8DD0C6-CB1E-4276-97C6-86F56B1A5243}" presName="hierRoot2" presStyleCnt="0">
        <dgm:presLayoutVars>
          <dgm:hierBranch val="init"/>
        </dgm:presLayoutVars>
      </dgm:prSet>
      <dgm:spPr/>
    </dgm:pt>
    <dgm:pt modelId="{A1ABA16C-6698-4F48-A087-F23F9E6DADFB}" type="pres">
      <dgm:prSet presAssocID="{8A8DD0C6-CB1E-4276-97C6-86F56B1A5243}" presName="rootComposite2" presStyleCnt="0"/>
      <dgm:spPr/>
    </dgm:pt>
    <dgm:pt modelId="{A47FF44C-2FCA-4E1C-9DF9-5918B5D1480A}" type="pres">
      <dgm:prSet presAssocID="{8A8DD0C6-CB1E-4276-97C6-86F56B1A5243}" presName="rootText2" presStyleLbl="alignAcc1" presStyleIdx="0" presStyleCnt="0">
        <dgm:presLayoutVars>
          <dgm:chPref val="3"/>
        </dgm:presLayoutVars>
      </dgm:prSet>
      <dgm:spPr/>
      <dgm:t>
        <a:bodyPr/>
        <a:lstStyle/>
        <a:p>
          <a:endParaRPr lang="en-US"/>
        </a:p>
      </dgm:t>
    </dgm:pt>
    <dgm:pt modelId="{23F26E14-5A09-45DD-BE28-B035AB47AD88}" type="pres">
      <dgm:prSet presAssocID="{8A8DD0C6-CB1E-4276-97C6-86F56B1A5243}" presName="topArc2" presStyleLbl="parChTrans1D1" presStyleIdx="4" presStyleCnt="6"/>
      <dgm:spPr/>
    </dgm:pt>
    <dgm:pt modelId="{B1976C17-B949-4B4D-9D5B-8E8A47E1E54E}" type="pres">
      <dgm:prSet presAssocID="{8A8DD0C6-CB1E-4276-97C6-86F56B1A5243}" presName="bottomArc2" presStyleLbl="parChTrans1D1" presStyleIdx="5" presStyleCnt="6"/>
      <dgm:spPr/>
    </dgm:pt>
    <dgm:pt modelId="{2D8E457B-8E89-4A06-9E95-3117A7821FB7}" type="pres">
      <dgm:prSet presAssocID="{8A8DD0C6-CB1E-4276-97C6-86F56B1A5243}" presName="topConnNode2" presStyleLbl="node2" presStyleIdx="0" presStyleCnt="0"/>
      <dgm:spPr/>
      <dgm:t>
        <a:bodyPr/>
        <a:lstStyle/>
        <a:p>
          <a:endParaRPr lang="en-US"/>
        </a:p>
      </dgm:t>
    </dgm:pt>
    <dgm:pt modelId="{8C5B819C-615C-4EDF-AC4C-D7CC1372F627}" type="pres">
      <dgm:prSet presAssocID="{8A8DD0C6-CB1E-4276-97C6-86F56B1A5243}" presName="hierChild4" presStyleCnt="0"/>
      <dgm:spPr/>
    </dgm:pt>
    <dgm:pt modelId="{C7B17C1E-D5F4-4DEB-921A-E27C50CA8310}" type="pres">
      <dgm:prSet presAssocID="{8A8DD0C6-CB1E-4276-97C6-86F56B1A5243}" presName="hierChild5" presStyleCnt="0"/>
      <dgm:spPr/>
    </dgm:pt>
    <dgm:pt modelId="{62EAC7A5-5123-4C88-AE1F-041C582ACCE5}" type="pres">
      <dgm:prSet presAssocID="{9DDB6C9E-6333-40A1-9675-D04EF87A1993}" presName="hierChild3" presStyleCnt="0"/>
      <dgm:spPr/>
    </dgm:pt>
  </dgm:ptLst>
  <dgm:cxnLst>
    <dgm:cxn modelId="{132738C4-2C1F-4036-ACA0-7279477280BA}" type="presOf" srcId="{8A8DD0C6-CB1E-4276-97C6-86F56B1A5243}" destId="{A47FF44C-2FCA-4E1C-9DF9-5918B5D1480A}" srcOrd="0" destOrd="0" presId="urn:microsoft.com/office/officeart/2008/layout/HalfCircleOrganizationChart"/>
    <dgm:cxn modelId="{57D67E61-578F-43F3-885C-1F79B3B4DCB5}" type="presOf" srcId="{242E2AF0-E411-4600-9C19-0954D1C9FA04}" destId="{F5FE0A77-7710-4DC3-A623-49904F5394A1}" srcOrd="0" destOrd="0" presId="urn:microsoft.com/office/officeart/2008/layout/HalfCircleOrganizationChart"/>
    <dgm:cxn modelId="{85FA8780-F07D-47BB-A348-7CA1C852B59B}" type="presOf" srcId="{9DDB6C9E-6333-40A1-9675-D04EF87A1993}" destId="{9D1CEC3C-CCAE-4787-9EBB-403CD34D7511}" srcOrd="0" destOrd="0" presId="urn:microsoft.com/office/officeart/2008/layout/HalfCircleOrganizationChart"/>
    <dgm:cxn modelId="{4E7D7875-8969-43E6-927D-B9B30B0CF46D}" srcId="{9DDB6C9E-6333-40A1-9675-D04EF87A1993}" destId="{76A87D00-AB6E-4420-A02F-8DA8252F171A}" srcOrd="0" destOrd="0" parTransId="{F7968213-13B5-487E-8A7F-F1451A0A2075}" sibTransId="{38209FAC-A8D8-41F2-8655-5E13EDD86ADB}"/>
    <dgm:cxn modelId="{36C18748-C5D4-46E0-A617-72F19857A3F0}" type="presOf" srcId="{76A87D00-AB6E-4420-A02F-8DA8252F171A}" destId="{1D0CB85D-E407-4006-973C-45D941A837A0}" srcOrd="1" destOrd="0" presId="urn:microsoft.com/office/officeart/2008/layout/HalfCircleOrganizationChart"/>
    <dgm:cxn modelId="{DFA3E43E-6107-4C36-9F31-9B5DE08A4D06}" srcId="{B5CCFE67-82D9-438F-98D4-C131695E2D00}" destId="{9DDB6C9E-6333-40A1-9675-D04EF87A1993}" srcOrd="0" destOrd="0" parTransId="{41DB98E0-3FC6-4A31-8220-7C7AC38E0258}" sibTransId="{4113CD5F-116F-4B92-87EF-7B7F21966886}"/>
    <dgm:cxn modelId="{3E3EEA97-39C7-45F8-B626-325EE99FC485}" type="presOf" srcId="{8A8DD0C6-CB1E-4276-97C6-86F56B1A5243}" destId="{2D8E457B-8E89-4A06-9E95-3117A7821FB7}" srcOrd="1" destOrd="0" presId="urn:microsoft.com/office/officeart/2008/layout/HalfCircleOrganizationChart"/>
    <dgm:cxn modelId="{D0512348-2805-4537-936B-73782D2B9151}" type="presOf" srcId="{9DDB6C9E-6333-40A1-9675-D04EF87A1993}" destId="{683A3DD8-E768-454C-ADF5-0427798C4CB2}" srcOrd="1" destOrd="0" presId="urn:microsoft.com/office/officeart/2008/layout/HalfCircleOrganizationChart"/>
    <dgm:cxn modelId="{D2FC48D2-A889-431A-85DD-0FE480F69BCB}" type="presOf" srcId="{76A87D00-AB6E-4420-A02F-8DA8252F171A}" destId="{066FD77E-435A-4E97-AF4D-C33101AAB356}" srcOrd="0" destOrd="0" presId="urn:microsoft.com/office/officeart/2008/layout/HalfCircleOrganizationChart"/>
    <dgm:cxn modelId="{D1445BCB-8724-4E6F-A2B7-A2C0A9B1061F}" srcId="{9DDB6C9E-6333-40A1-9675-D04EF87A1993}" destId="{8A8DD0C6-CB1E-4276-97C6-86F56B1A5243}" srcOrd="1" destOrd="0" parTransId="{242E2AF0-E411-4600-9C19-0954D1C9FA04}" sibTransId="{77D819E6-7E2A-4FDD-807B-B028D23E38FD}"/>
    <dgm:cxn modelId="{1C7FBFB5-9D47-443D-AD53-897A38E92380}" type="presOf" srcId="{B5CCFE67-82D9-438F-98D4-C131695E2D00}" destId="{7F1898B1-2392-4A4B-B7C3-ADCE77103B59}" srcOrd="0" destOrd="0" presId="urn:microsoft.com/office/officeart/2008/layout/HalfCircleOrganizationChart"/>
    <dgm:cxn modelId="{EE039881-E873-4A28-B934-5706EA73F9A2}" type="presOf" srcId="{F7968213-13B5-487E-8A7F-F1451A0A2075}" destId="{E2779371-F6FF-4F9C-AFF7-54B763E69C58}" srcOrd="0" destOrd="0" presId="urn:microsoft.com/office/officeart/2008/layout/HalfCircleOrganizationChart"/>
    <dgm:cxn modelId="{3C7A7E0A-2F52-42FE-83C4-818D19113EE7}" type="presParOf" srcId="{7F1898B1-2392-4A4B-B7C3-ADCE77103B59}" destId="{873E5B68-690E-46A1-89D5-89C6348C370F}" srcOrd="0" destOrd="0" presId="urn:microsoft.com/office/officeart/2008/layout/HalfCircleOrganizationChart"/>
    <dgm:cxn modelId="{2AC8E7AB-59D4-4B86-B89D-38B256517C8A}" type="presParOf" srcId="{873E5B68-690E-46A1-89D5-89C6348C370F}" destId="{E635C156-3417-442C-8EB8-609345F509F7}" srcOrd="0" destOrd="0" presId="urn:microsoft.com/office/officeart/2008/layout/HalfCircleOrganizationChart"/>
    <dgm:cxn modelId="{E20047BB-B0DC-4DDF-863A-4F40A1963F8B}" type="presParOf" srcId="{E635C156-3417-442C-8EB8-609345F509F7}" destId="{9D1CEC3C-CCAE-4787-9EBB-403CD34D7511}" srcOrd="0" destOrd="0" presId="urn:microsoft.com/office/officeart/2008/layout/HalfCircleOrganizationChart"/>
    <dgm:cxn modelId="{D63024AC-465A-4658-8750-804D3B542E06}" type="presParOf" srcId="{E635C156-3417-442C-8EB8-609345F509F7}" destId="{50DA8E05-B1D9-4A89-9F73-853673BDC764}" srcOrd="1" destOrd="0" presId="urn:microsoft.com/office/officeart/2008/layout/HalfCircleOrganizationChart"/>
    <dgm:cxn modelId="{26F639B7-B909-4876-8B7C-B53CCD8DA1EE}" type="presParOf" srcId="{E635C156-3417-442C-8EB8-609345F509F7}" destId="{0FCAF337-9859-4EB6-B913-154E3AAA79E6}" srcOrd="2" destOrd="0" presId="urn:microsoft.com/office/officeart/2008/layout/HalfCircleOrganizationChart"/>
    <dgm:cxn modelId="{7A36DEE1-3B5B-4B2D-BBBA-D8EC1D34292F}" type="presParOf" srcId="{E635C156-3417-442C-8EB8-609345F509F7}" destId="{683A3DD8-E768-454C-ADF5-0427798C4CB2}" srcOrd="3" destOrd="0" presId="urn:microsoft.com/office/officeart/2008/layout/HalfCircleOrganizationChart"/>
    <dgm:cxn modelId="{38DC4EA2-0B9C-4F46-ACD6-677A02A0DA2D}" type="presParOf" srcId="{873E5B68-690E-46A1-89D5-89C6348C370F}" destId="{867F9392-B27B-4610-898F-97DFFCA3122D}" srcOrd="1" destOrd="0" presId="urn:microsoft.com/office/officeart/2008/layout/HalfCircleOrganizationChart"/>
    <dgm:cxn modelId="{8489E23F-07CE-4E15-9DF8-36DE8B5FD0BF}" type="presParOf" srcId="{867F9392-B27B-4610-898F-97DFFCA3122D}" destId="{E2779371-F6FF-4F9C-AFF7-54B763E69C58}" srcOrd="0" destOrd="0" presId="urn:microsoft.com/office/officeart/2008/layout/HalfCircleOrganizationChart"/>
    <dgm:cxn modelId="{C1247F80-86E5-4251-9B59-81F86733ECEC}" type="presParOf" srcId="{867F9392-B27B-4610-898F-97DFFCA3122D}" destId="{C28189F6-F26D-4F5B-A11F-27EA88B1F0F3}" srcOrd="1" destOrd="0" presId="urn:microsoft.com/office/officeart/2008/layout/HalfCircleOrganizationChart"/>
    <dgm:cxn modelId="{BBE5017B-3031-4C30-82B6-B15E1E83075F}" type="presParOf" srcId="{C28189F6-F26D-4F5B-A11F-27EA88B1F0F3}" destId="{A2673DA3-9530-4D48-B944-CBFF16D0F7F5}" srcOrd="0" destOrd="0" presId="urn:microsoft.com/office/officeart/2008/layout/HalfCircleOrganizationChart"/>
    <dgm:cxn modelId="{DDE8D592-2357-4902-B1B5-941D0198D69E}" type="presParOf" srcId="{A2673DA3-9530-4D48-B944-CBFF16D0F7F5}" destId="{066FD77E-435A-4E97-AF4D-C33101AAB356}" srcOrd="0" destOrd="0" presId="urn:microsoft.com/office/officeart/2008/layout/HalfCircleOrganizationChart"/>
    <dgm:cxn modelId="{8FBE0637-3B0E-4609-9AC0-08BA84E315ED}" type="presParOf" srcId="{A2673DA3-9530-4D48-B944-CBFF16D0F7F5}" destId="{687FDC8E-978E-4F2E-B472-365E3BA6008E}" srcOrd="1" destOrd="0" presId="urn:microsoft.com/office/officeart/2008/layout/HalfCircleOrganizationChart"/>
    <dgm:cxn modelId="{F8F902D4-2F54-4142-B5FE-786AC3A6FDA6}" type="presParOf" srcId="{A2673DA3-9530-4D48-B944-CBFF16D0F7F5}" destId="{C212D562-B6E2-47B3-81E5-FDEB4F2883DC}" srcOrd="2" destOrd="0" presId="urn:microsoft.com/office/officeart/2008/layout/HalfCircleOrganizationChart"/>
    <dgm:cxn modelId="{C9C1B629-8195-43CC-B5FB-BAE9230BB6C7}" type="presParOf" srcId="{A2673DA3-9530-4D48-B944-CBFF16D0F7F5}" destId="{1D0CB85D-E407-4006-973C-45D941A837A0}" srcOrd="3" destOrd="0" presId="urn:microsoft.com/office/officeart/2008/layout/HalfCircleOrganizationChart"/>
    <dgm:cxn modelId="{F9246E2D-EF92-4A7F-A84D-CC909E9003EB}" type="presParOf" srcId="{C28189F6-F26D-4F5B-A11F-27EA88B1F0F3}" destId="{EB8DB010-A243-467E-A3AD-14F219912B6F}" srcOrd="1" destOrd="0" presId="urn:microsoft.com/office/officeart/2008/layout/HalfCircleOrganizationChart"/>
    <dgm:cxn modelId="{B4835573-84A4-4884-A8CF-E12EEE4845CF}" type="presParOf" srcId="{C28189F6-F26D-4F5B-A11F-27EA88B1F0F3}" destId="{256B49AC-7925-4733-A785-9440B941C1EF}" srcOrd="2" destOrd="0" presId="urn:microsoft.com/office/officeart/2008/layout/HalfCircleOrganizationChart"/>
    <dgm:cxn modelId="{A904FEAD-A549-4C46-9E59-364DF6363959}" type="presParOf" srcId="{867F9392-B27B-4610-898F-97DFFCA3122D}" destId="{F5FE0A77-7710-4DC3-A623-49904F5394A1}" srcOrd="2" destOrd="0" presId="urn:microsoft.com/office/officeart/2008/layout/HalfCircleOrganizationChart"/>
    <dgm:cxn modelId="{6548FB5E-1F29-4D14-B17D-5959BC56E6A9}" type="presParOf" srcId="{867F9392-B27B-4610-898F-97DFFCA3122D}" destId="{B85E892C-5C64-4C6D-BCCC-FBBCC6FD7740}" srcOrd="3" destOrd="0" presId="urn:microsoft.com/office/officeart/2008/layout/HalfCircleOrganizationChart"/>
    <dgm:cxn modelId="{EC5337F8-42AC-4B80-9553-7AFC94806D72}" type="presParOf" srcId="{B85E892C-5C64-4C6D-BCCC-FBBCC6FD7740}" destId="{A1ABA16C-6698-4F48-A087-F23F9E6DADFB}" srcOrd="0" destOrd="0" presId="urn:microsoft.com/office/officeart/2008/layout/HalfCircleOrganizationChart"/>
    <dgm:cxn modelId="{D9C59945-324C-4257-B697-8D31B3A371FC}" type="presParOf" srcId="{A1ABA16C-6698-4F48-A087-F23F9E6DADFB}" destId="{A47FF44C-2FCA-4E1C-9DF9-5918B5D1480A}" srcOrd="0" destOrd="0" presId="urn:microsoft.com/office/officeart/2008/layout/HalfCircleOrganizationChart"/>
    <dgm:cxn modelId="{B1A86ECC-D416-445C-974D-72471D9AC2A6}" type="presParOf" srcId="{A1ABA16C-6698-4F48-A087-F23F9E6DADFB}" destId="{23F26E14-5A09-45DD-BE28-B035AB47AD88}" srcOrd="1" destOrd="0" presId="urn:microsoft.com/office/officeart/2008/layout/HalfCircleOrganizationChart"/>
    <dgm:cxn modelId="{D1024CF4-7C96-4674-8DAE-8650E33075F5}" type="presParOf" srcId="{A1ABA16C-6698-4F48-A087-F23F9E6DADFB}" destId="{B1976C17-B949-4B4D-9D5B-8E8A47E1E54E}" srcOrd="2" destOrd="0" presId="urn:microsoft.com/office/officeart/2008/layout/HalfCircleOrganizationChart"/>
    <dgm:cxn modelId="{30AFAA18-DBE9-42B8-A8C0-97D027818EF0}" type="presParOf" srcId="{A1ABA16C-6698-4F48-A087-F23F9E6DADFB}" destId="{2D8E457B-8E89-4A06-9E95-3117A7821FB7}" srcOrd="3" destOrd="0" presId="urn:microsoft.com/office/officeart/2008/layout/HalfCircleOrganizationChart"/>
    <dgm:cxn modelId="{227D55CC-B5B4-4A35-9547-BFCA756B1410}" type="presParOf" srcId="{B85E892C-5C64-4C6D-BCCC-FBBCC6FD7740}" destId="{8C5B819C-615C-4EDF-AC4C-D7CC1372F627}" srcOrd="1" destOrd="0" presId="urn:microsoft.com/office/officeart/2008/layout/HalfCircleOrganizationChart"/>
    <dgm:cxn modelId="{E303A6A7-D373-4BFC-91C1-E74A58B52025}" type="presParOf" srcId="{B85E892C-5C64-4C6D-BCCC-FBBCC6FD7740}" destId="{C7B17C1E-D5F4-4DEB-921A-E27C50CA8310}" srcOrd="2" destOrd="0" presId="urn:microsoft.com/office/officeart/2008/layout/HalfCircleOrganizationChart"/>
    <dgm:cxn modelId="{4ADC8681-CBA2-4C4E-8387-68761E508D02}" type="presParOf" srcId="{873E5B68-690E-46A1-89D5-89C6348C370F}" destId="{62EAC7A5-5123-4C88-AE1F-041C582ACCE5}"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A58FEC-CAE6-4725-AFE7-D77E18482A43}"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en-US"/>
        </a:p>
      </dgm:t>
    </dgm:pt>
    <dgm:pt modelId="{51A6CBE4-2C40-45F8-871C-D895F5BF7459}">
      <dgm:prSet phldrT="[Text]"/>
      <dgm:spPr/>
      <dgm:t>
        <a:bodyPr/>
        <a:lstStyle/>
        <a:p>
          <a:r>
            <a:rPr lang="en-US" dirty="0" smtClean="0"/>
            <a:t>MCX</a:t>
          </a:r>
          <a:endParaRPr lang="en-US" dirty="0"/>
        </a:p>
      </dgm:t>
    </dgm:pt>
    <dgm:pt modelId="{2FC5BD91-95B3-4FE9-B07F-7F44BB751ACF}" type="parTrans" cxnId="{5D186FC5-1626-43C9-B580-6C03EB632C55}">
      <dgm:prSet/>
      <dgm:spPr/>
      <dgm:t>
        <a:bodyPr/>
        <a:lstStyle/>
        <a:p>
          <a:endParaRPr lang="en-US"/>
        </a:p>
      </dgm:t>
    </dgm:pt>
    <dgm:pt modelId="{3C5CB4F9-2879-4E61-90C3-9D9C620CE4C4}" type="sibTrans" cxnId="{5D186FC5-1626-43C9-B580-6C03EB632C55}">
      <dgm:prSet/>
      <dgm:spPr/>
      <dgm:t>
        <a:bodyPr/>
        <a:lstStyle/>
        <a:p>
          <a:endParaRPr lang="en-US"/>
        </a:p>
      </dgm:t>
    </dgm:pt>
    <dgm:pt modelId="{715BA2CC-F1CA-468D-B690-084ED93BD859}">
      <dgm:prSet phldrT="[Text]"/>
      <dgm:spPr/>
      <dgm:t>
        <a:bodyPr/>
        <a:lstStyle/>
        <a:p>
          <a:r>
            <a:rPr lang="en-US" dirty="0" smtClean="0"/>
            <a:t>NCDEX</a:t>
          </a:r>
          <a:endParaRPr lang="en-US" dirty="0"/>
        </a:p>
      </dgm:t>
    </dgm:pt>
    <dgm:pt modelId="{BAB0BDEE-26C1-406B-B1F7-D353A42F689C}" type="parTrans" cxnId="{7DB994D7-0416-4DF8-A97E-4D96C646D9CE}">
      <dgm:prSet/>
      <dgm:spPr/>
      <dgm:t>
        <a:bodyPr/>
        <a:lstStyle/>
        <a:p>
          <a:endParaRPr lang="en-US"/>
        </a:p>
      </dgm:t>
    </dgm:pt>
    <dgm:pt modelId="{4EBD2FF2-FD86-4921-B0FB-9524943584CB}" type="sibTrans" cxnId="{7DB994D7-0416-4DF8-A97E-4D96C646D9CE}">
      <dgm:prSet/>
      <dgm:spPr/>
      <dgm:t>
        <a:bodyPr/>
        <a:lstStyle/>
        <a:p>
          <a:endParaRPr lang="en-US"/>
        </a:p>
      </dgm:t>
    </dgm:pt>
    <dgm:pt modelId="{59536E8D-780F-41B9-9594-652F8744741E}">
      <dgm:prSet phldrT="[Text]"/>
      <dgm:spPr/>
      <dgm:t>
        <a:bodyPr/>
        <a:lstStyle/>
        <a:p>
          <a:r>
            <a:rPr lang="en-US" dirty="0" smtClean="0"/>
            <a:t>Commodity </a:t>
          </a:r>
          <a:endParaRPr lang="en-US" dirty="0"/>
        </a:p>
      </dgm:t>
    </dgm:pt>
    <dgm:pt modelId="{AE0A339A-97DE-4A4F-B5C7-E60483EAC557}" type="sibTrans" cxnId="{C18569B9-85BD-4358-9BB4-9E4F7DDCE547}">
      <dgm:prSet/>
      <dgm:spPr/>
      <dgm:t>
        <a:bodyPr/>
        <a:lstStyle/>
        <a:p>
          <a:endParaRPr lang="en-US"/>
        </a:p>
      </dgm:t>
    </dgm:pt>
    <dgm:pt modelId="{57F61623-33B3-4309-A587-CF2BB20E8B39}" type="parTrans" cxnId="{C18569B9-85BD-4358-9BB4-9E4F7DDCE547}">
      <dgm:prSet/>
      <dgm:spPr/>
      <dgm:t>
        <a:bodyPr/>
        <a:lstStyle/>
        <a:p>
          <a:endParaRPr lang="en-US"/>
        </a:p>
      </dgm:t>
    </dgm:pt>
    <dgm:pt modelId="{422DEE4F-0FFC-4780-9B0F-2BB502F22694}" type="pres">
      <dgm:prSet presAssocID="{D1A58FEC-CAE6-4725-AFE7-D77E18482A43}" presName="Name0" presStyleCnt="0">
        <dgm:presLayoutVars>
          <dgm:orgChart val="1"/>
          <dgm:chPref val="1"/>
          <dgm:dir/>
          <dgm:animOne val="branch"/>
          <dgm:animLvl val="lvl"/>
          <dgm:resizeHandles/>
        </dgm:presLayoutVars>
      </dgm:prSet>
      <dgm:spPr/>
      <dgm:t>
        <a:bodyPr/>
        <a:lstStyle/>
        <a:p>
          <a:endParaRPr lang="en-US"/>
        </a:p>
      </dgm:t>
    </dgm:pt>
    <dgm:pt modelId="{BBE43A7C-0DFB-431C-9EF6-FFD20939E45C}" type="pres">
      <dgm:prSet presAssocID="{59536E8D-780F-41B9-9594-652F8744741E}" presName="hierRoot1" presStyleCnt="0">
        <dgm:presLayoutVars>
          <dgm:hierBranch val="init"/>
        </dgm:presLayoutVars>
      </dgm:prSet>
      <dgm:spPr/>
    </dgm:pt>
    <dgm:pt modelId="{E23756F7-9151-417A-A02A-5CADAF97BAB2}" type="pres">
      <dgm:prSet presAssocID="{59536E8D-780F-41B9-9594-652F8744741E}" presName="rootComposite1" presStyleCnt="0"/>
      <dgm:spPr/>
    </dgm:pt>
    <dgm:pt modelId="{08F042F3-9F18-45F5-814A-F21947A93055}" type="pres">
      <dgm:prSet presAssocID="{59536E8D-780F-41B9-9594-652F8744741E}" presName="rootText1" presStyleLbl="alignAcc1" presStyleIdx="0" presStyleCnt="0">
        <dgm:presLayoutVars>
          <dgm:chPref val="3"/>
        </dgm:presLayoutVars>
      </dgm:prSet>
      <dgm:spPr/>
      <dgm:t>
        <a:bodyPr/>
        <a:lstStyle/>
        <a:p>
          <a:endParaRPr lang="en-US"/>
        </a:p>
      </dgm:t>
    </dgm:pt>
    <dgm:pt modelId="{73908F24-0495-4537-A21C-0AEE1002CBAA}" type="pres">
      <dgm:prSet presAssocID="{59536E8D-780F-41B9-9594-652F8744741E}" presName="topArc1" presStyleLbl="parChTrans1D1" presStyleIdx="0" presStyleCnt="6"/>
      <dgm:spPr/>
    </dgm:pt>
    <dgm:pt modelId="{E2DC7B29-7FB0-44FB-B4B6-90DA71751A15}" type="pres">
      <dgm:prSet presAssocID="{59536E8D-780F-41B9-9594-652F8744741E}" presName="bottomArc1" presStyleLbl="parChTrans1D1" presStyleIdx="1" presStyleCnt="6"/>
      <dgm:spPr/>
    </dgm:pt>
    <dgm:pt modelId="{F929B530-BFC8-4D74-8454-9DF63CD4FAD5}" type="pres">
      <dgm:prSet presAssocID="{59536E8D-780F-41B9-9594-652F8744741E}" presName="topConnNode1" presStyleLbl="node1" presStyleIdx="0" presStyleCnt="0"/>
      <dgm:spPr/>
      <dgm:t>
        <a:bodyPr/>
        <a:lstStyle/>
        <a:p>
          <a:endParaRPr lang="en-US"/>
        </a:p>
      </dgm:t>
    </dgm:pt>
    <dgm:pt modelId="{92FF50CE-FA28-4169-A95B-CC60D4300EB5}" type="pres">
      <dgm:prSet presAssocID="{59536E8D-780F-41B9-9594-652F8744741E}" presName="hierChild2" presStyleCnt="0"/>
      <dgm:spPr/>
    </dgm:pt>
    <dgm:pt modelId="{E4156517-FA4D-47EE-B89C-6C28525E039D}" type="pres">
      <dgm:prSet presAssocID="{2FC5BD91-95B3-4FE9-B07F-7F44BB751ACF}" presName="Name28" presStyleLbl="parChTrans1D2" presStyleIdx="0" presStyleCnt="2"/>
      <dgm:spPr/>
      <dgm:t>
        <a:bodyPr/>
        <a:lstStyle/>
        <a:p>
          <a:endParaRPr lang="en-US"/>
        </a:p>
      </dgm:t>
    </dgm:pt>
    <dgm:pt modelId="{5935C51E-7845-4039-B6F9-5910785CB397}" type="pres">
      <dgm:prSet presAssocID="{51A6CBE4-2C40-45F8-871C-D895F5BF7459}" presName="hierRoot2" presStyleCnt="0">
        <dgm:presLayoutVars>
          <dgm:hierBranch val="init"/>
        </dgm:presLayoutVars>
      </dgm:prSet>
      <dgm:spPr/>
    </dgm:pt>
    <dgm:pt modelId="{85650171-9272-445D-9916-FE1CE3678826}" type="pres">
      <dgm:prSet presAssocID="{51A6CBE4-2C40-45F8-871C-D895F5BF7459}" presName="rootComposite2" presStyleCnt="0"/>
      <dgm:spPr/>
    </dgm:pt>
    <dgm:pt modelId="{07234B65-B677-4A62-8E9A-30B6345C0DE0}" type="pres">
      <dgm:prSet presAssocID="{51A6CBE4-2C40-45F8-871C-D895F5BF7459}" presName="rootText2" presStyleLbl="alignAcc1" presStyleIdx="0" presStyleCnt="0">
        <dgm:presLayoutVars>
          <dgm:chPref val="3"/>
        </dgm:presLayoutVars>
      </dgm:prSet>
      <dgm:spPr/>
      <dgm:t>
        <a:bodyPr/>
        <a:lstStyle/>
        <a:p>
          <a:endParaRPr lang="en-US"/>
        </a:p>
      </dgm:t>
    </dgm:pt>
    <dgm:pt modelId="{DD6D83B4-1CB1-4EE1-840F-08FF9808B4F7}" type="pres">
      <dgm:prSet presAssocID="{51A6CBE4-2C40-45F8-871C-D895F5BF7459}" presName="topArc2" presStyleLbl="parChTrans1D1" presStyleIdx="2" presStyleCnt="6"/>
      <dgm:spPr/>
    </dgm:pt>
    <dgm:pt modelId="{2D2A71E5-6D10-4966-8FAE-529CD41A9330}" type="pres">
      <dgm:prSet presAssocID="{51A6CBE4-2C40-45F8-871C-D895F5BF7459}" presName="bottomArc2" presStyleLbl="parChTrans1D1" presStyleIdx="3" presStyleCnt="6"/>
      <dgm:spPr/>
    </dgm:pt>
    <dgm:pt modelId="{4AF1E214-269B-42D7-92B5-9A9C0257916B}" type="pres">
      <dgm:prSet presAssocID="{51A6CBE4-2C40-45F8-871C-D895F5BF7459}" presName="topConnNode2" presStyleLbl="node2" presStyleIdx="0" presStyleCnt="0"/>
      <dgm:spPr/>
      <dgm:t>
        <a:bodyPr/>
        <a:lstStyle/>
        <a:p>
          <a:endParaRPr lang="en-US"/>
        </a:p>
      </dgm:t>
    </dgm:pt>
    <dgm:pt modelId="{1B6A8885-EF0E-4134-8D58-E9E031B3543F}" type="pres">
      <dgm:prSet presAssocID="{51A6CBE4-2C40-45F8-871C-D895F5BF7459}" presName="hierChild4" presStyleCnt="0"/>
      <dgm:spPr/>
    </dgm:pt>
    <dgm:pt modelId="{02D8BCAE-E95A-4E15-82CB-DC65F9E19B69}" type="pres">
      <dgm:prSet presAssocID="{51A6CBE4-2C40-45F8-871C-D895F5BF7459}" presName="hierChild5" presStyleCnt="0"/>
      <dgm:spPr/>
    </dgm:pt>
    <dgm:pt modelId="{A4651D11-2E00-4EBF-9534-E3FFD599D222}" type="pres">
      <dgm:prSet presAssocID="{BAB0BDEE-26C1-406B-B1F7-D353A42F689C}" presName="Name28" presStyleLbl="parChTrans1D2" presStyleIdx="1" presStyleCnt="2"/>
      <dgm:spPr/>
      <dgm:t>
        <a:bodyPr/>
        <a:lstStyle/>
        <a:p>
          <a:endParaRPr lang="en-US"/>
        </a:p>
      </dgm:t>
    </dgm:pt>
    <dgm:pt modelId="{A471A0EC-3EC9-4FB4-87A7-88C4CB65C633}" type="pres">
      <dgm:prSet presAssocID="{715BA2CC-F1CA-468D-B690-084ED93BD859}" presName="hierRoot2" presStyleCnt="0">
        <dgm:presLayoutVars>
          <dgm:hierBranch val="init"/>
        </dgm:presLayoutVars>
      </dgm:prSet>
      <dgm:spPr/>
    </dgm:pt>
    <dgm:pt modelId="{3E791E25-1979-4901-8661-498435547605}" type="pres">
      <dgm:prSet presAssocID="{715BA2CC-F1CA-468D-B690-084ED93BD859}" presName="rootComposite2" presStyleCnt="0"/>
      <dgm:spPr/>
    </dgm:pt>
    <dgm:pt modelId="{4E92A1C0-F062-43E8-88EE-80C6F108E820}" type="pres">
      <dgm:prSet presAssocID="{715BA2CC-F1CA-468D-B690-084ED93BD859}" presName="rootText2" presStyleLbl="alignAcc1" presStyleIdx="0" presStyleCnt="0">
        <dgm:presLayoutVars>
          <dgm:chPref val="3"/>
        </dgm:presLayoutVars>
      </dgm:prSet>
      <dgm:spPr/>
      <dgm:t>
        <a:bodyPr/>
        <a:lstStyle/>
        <a:p>
          <a:endParaRPr lang="en-US"/>
        </a:p>
      </dgm:t>
    </dgm:pt>
    <dgm:pt modelId="{2536E2BC-5979-49F6-8B4D-5A996C4380D1}" type="pres">
      <dgm:prSet presAssocID="{715BA2CC-F1CA-468D-B690-084ED93BD859}" presName="topArc2" presStyleLbl="parChTrans1D1" presStyleIdx="4" presStyleCnt="6"/>
      <dgm:spPr/>
    </dgm:pt>
    <dgm:pt modelId="{E98B39B8-6FDC-484E-802A-F841D23FC7D3}" type="pres">
      <dgm:prSet presAssocID="{715BA2CC-F1CA-468D-B690-084ED93BD859}" presName="bottomArc2" presStyleLbl="parChTrans1D1" presStyleIdx="5" presStyleCnt="6"/>
      <dgm:spPr/>
    </dgm:pt>
    <dgm:pt modelId="{260152F5-66E5-4DAC-A2FA-B3BB6EC463AD}" type="pres">
      <dgm:prSet presAssocID="{715BA2CC-F1CA-468D-B690-084ED93BD859}" presName="topConnNode2" presStyleLbl="node2" presStyleIdx="0" presStyleCnt="0"/>
      <dgm:spPr/>
      <dgm:t>
        <a:bodyPr/>
        <a:lstStyle/>
        <a:p>
          <a:endParaRPr lang="en-US"/>
        </a:p>
      </dgm:t>
    </dgm:pt>
    <dgm:pt modelId="{34DAF8BB-3C94-4C08-8BCC-1D371945C79E}" type="pres">
      <dgm:prSet presAssocID="{715BA2CC-F1CA-468D-B690-084ED93BD859}" presName="hierChild4" presStyleCnt="0"/>
      <dgm:spPr/>
    </dgm:pt>
    <dgm:pt modelId="{FC660EBB-0405-411D-9F60-DCA17C246C00}" type="pres">
      <dgm:prSet presAssocID="{715BA2CC-F1CA-468D-B690-084ED93BD859}" presName="hierChild5" presStyleCnt="0"/>
      <dgm:spPr/>
    </dgm:pt>
    <dgm:pt modelId="{33B3DC05-0081-4CD7-911E-99CF6485B82D}" type="pres">
      <dgm:prSet presAssocID="{59536E8D-780F-41B9-9594-652F8744741E}" presName="hierChild3" presStyleCnt="0"/>
      <dgm:spPr/>
    </dgm:pt>
  </dgm:ptLst>
  <dgm:cxnLst>
    <dgm:cxn modelId="{0B1B7830-D7D9-4759-823F-0BF230908AD2}" type="presOf" srcId="{715BA2CC-F1CA-468D-B690-084ED93BD859}" destId="{260152F5-66E5-4DAC-A2FA-B3BB6EC463AD}" srcOrd="1" destOrd="0" presId="urn:microsoft.com/office/officeart/2008/layout/HalfCircleOrganizationChart"/>
    <dgm:cxn modelId="{886ACA50-B2B3-414A-A4A2-B14D7E83450F}" type="presOf" srcId="{BAB0BDEE-26C1-406B-B1F7-D353A42F689C}" destId="{A4651D11-2E00-4EBF-9534-E3FFD599D222}" srcOrd="0" destOrd="0" presId="urn:microsoft.com/office/officeart/2008/layout/HalfCircleOrganizationChart"/>
    <dgm:cxn modelId="{7DB994D7-0416-4DF8-A97E-4D96C646D9CE}" srcId="{59536E8D-780F-41B9-9594-652F8744741E}" destId="{715BA2CC-F1CA-468D-B690-084ED93BD859}" srcOrd="1" destOrd="0" parTransId="{BAB0BDEE-26C1-406B-B1F7-D353A42F689C}" sibTransId="{4EBD2FF2-FD86-4921-B0FB-9524943584CB}"/>
    <dgm:cxn modelId="{9C6B3E82-4038-4119-8E6C-51F11DA36988}" type="presOf" srcId="{715BA2CC-F1CA-468D-B690-084ED93BD859}" destId="{4E92A1C0-F062-43E8-88EE-80C6F108E820}" srcOrd="0" destOrd="0" presId="urn:microsoft.com/office/officeart/2008/layout/HalfCircleOrganizationChart"/>
    <dgm:cxn modelId="{3CAAD590-ED22-4A85-8C84-CB42BCEAB799}" type="presOf" srcId="{51A6CBE4-2C40-45F8-871C-D895F5BF7459}" destId="{07234B65-B677-4A62-8E9A-30B6345C0DE0}" srcOrd="0" destOrd="0" presId="urn:microsoft.com/office/officeart/2008/layout/HalfCircleOrganizationChart"/>
    <dgm:cxn modelId="{3ACAC53A-F652-4054-A8EB-277DA9BCE72B}" type="presOf" srcId="{D1A58FEC-CAE6-4725-AFE7-D77E18482A43}" destId="{422DEE4F-0FFC-4780-9B0F-2BB502F22694}" srcOrd="0" destOrd="0" presId="urn:microsoft.com/office/officeart/2008/layout/HalfCircleOrganizationChart"/>
    <dgm:cxn modelId="{95C409B7-34EA-41A1-AD59-AE6D8CD0C42C}" type="presOf" srcId="{59536E8D-780F-41B9-9594-652F8744741E}" destId="{08F042F3-9F18-45F5-814A-F21947A93055}" srcOrd="0" destOrd="0" presId="urn:microsoft.com/office/officeart/2008/layout/HalfCircleOrganizationChart"/>
    <dgm:cxn modelId="{5D186FC5-1626-43C9-B580-6C03EB632C55}" srcId="{59536E8D-780F-41B9-9594-652F8744741E}" destId="{51A6CBE4-2C40-45F8-871C-D895F5BF7459}" srcOrd="0" destOrd="0" parTransId="{2FC5BD91-95B3-4FE9-B07F-7F44BB751ACF}" sibTransId="{3C5CB4F9-2879-4E61-90C3-9D9C620CE4C4}"/>
    <dgm:cxn modelId="{C498DE6C-549A-4B05-B634-6EA2A2738405}" type="presOf" srcId="{59536E8D-780F-41B9-9594-652F8744741E}" destId="{F929B530-BFC8-4D74-8454-9DF63CD4FAD5}" srcOrd="1" destOrd="0" presId="urn:microsoft.com/office/officeart/2008/layout/HalfCircleOrganizationChart"/>
    <dgm:cxn modelId="{C18569B9-85BD-4358-9BB4-9E4F7DDCE547}" srcId="{D1A58FEC-CAE6-4725-AFE7-D77E18482A43}" destId="{59536E8D-780F-41B9-9594-652F8744741E}" srcOrd="0" destOrd="0" parTransId="{57F61623-33B3-4309-A587-CF2BB20E8B39}" sibTransId="{AE0A339A-97DE-4A4F-B5C7-E60483EAC557}"/>
    <dgm:cxn modelId="{DDBA103E-F3D8-4CE1-8C94-0C0270305555}" type="presOf" srcId="{51A6CBE4-2C40-45F8-871C-D895F5BF7459}" destId="{4AF1E214-269B-42D7-92B5-9A9C0257916B}" srcOrd="1" destOrd="0" presId="urn:microsoft.com/office/officeart/2008/layout/HalfCircleOrganizationChart"/>
    <dgm:cxn modelId="{847DA9A1-E1AC-40D3-9087-0804DDE94FDF}" type="presOf" srcId="{2FC5BD91-95B3-4FE9-B07F-7F44BB751ACF}" destId="{E4156517-FA4D-47EE-B89C-6C28525E039D}" srcOrd="0" destOrd="0" presId="urn:microsoft.com/office/officeart/2008/layout/HalfCircleOrganizationChart"/>
    <dgm:cxn modelId="{B6CE5A6A-2022-42F3-AC9C-C4A55E0F763B}" type="presParOf" srcId="{422DEE4F-0FFC-4780-9B0F-2BB502F22694}" destId="{BBE43A7C-0DFB-431C-9EF6-FFD20939E45C}" srcOrd="0" destOrd="0" presId="urn:microsoft.com/office/officeart/2008/layout/HalfCircleOrganizationChart"/>
    <dgm:cxn modelId="{0F11FAC0-089B-444E-9FDF-1DA79BD6A023}" type="presParOf" srcId="{BBE43A7C-0DFB-431C-9EF6-FFD20939E45C}" destId="{E23756F7-9151-417A-A02A-5CADAF97BAB2}" srcOrd="0" destOrd="0" presId="urn:microsoft.com/office/officeart/2008/layout/HalfCircleOrganizationChart"/>
    <dgm:cxn modelId="{3D475CF1-92EB-4A71-A424-4C5CA8CD37E4}" type="presParOf" srcId="{E23756F7-9151-417A-A02A-5CADAF97BAB2}" destId="{08F042F3-9F18-45F5-814A-F21947A93055}" srcOrd="0" destOrd="0" presId="urn:microsoft.com/office/officeart/2008/layout/HalfCircleOrganizationChart"/>
    <dgm:cxn modelId="{584BA74D-1DFF-4658-BC7E-51BFA1EBD581}" type="presParOf" srcId="{E23756F7-9151-417A-A02A-5CADAF97BAB2}" destId="{73908F24-0495-4537-A21C-0AEE1002CBAA}" srcOrd="1" destOrd="0" presId="urn:microsoft.com/office/officeart/2008/layout/HalfCircleOrganizationChart"/>
    <dgm:cxn modelId="{0AB07823-BCE3-4890-A743-183A430F283B}" type="presParOf" srcId="{E23756F7-9151-417A-A02A-5CADAF97BAB2}" destId="{E2DC7B29-7FB0-44FB-B4B6-90DA71751A15}" srcOrd="2" destOrd="0" presId="urn:microsoft.com/office/officeart/2008/layout/HalfCircleOrganizationChart"/>
    <dgm:cxn modelId="{EC9E476D-87DB-48A1-B60A-6A3FC96BC1DD}" type="presParOf" srcId="{E23756F7-9151-417A-A02A-5CADAF97BAB2}" destId="{F929B530-BFC8-4D74-8454-9DF63CD4FAD5}" srcOrd="3" destOrd="0" presId="urn:microsoft.com/office/officeart/2008/layout/HalfCircleOrganizationChart"/>
    <dgm:cxn modelId="{9A00FA0E-E6F0-432F-8CDD-6BE6D0058535}" type="presParOf" srcId="{BBE43A7C-0DFB-431C-9EF6-FFD20939E45C}" destId="{92FF50CE-FA28-4169-A95B-CC60D4300EB5}" srcOrd="1" destOrd="0" presId="urn:microsoft.com/office/officeart/2008/layout/HalfCircleOrganizationChart"/>
    <dgm:cxn modelId="{9C076946-5B35-454D-A37F-F1EC4CD5B9BE}" type="presParOf" srcId="{92FF50CE-FA28-4169-A95B-CC60D4300EB5}" destId="{E4156517-FA4D-47EE-B89C-6C28525E039D}" srcOrd="0" destOrd="0" presId="urn:microsoft.com/office/officeart/2008/layout/HalfCircleOrganizationChart"/>
    <dgm:cxn modelId="{A0E7E245-964A-44CF-B76E-8F29B3D93667}" type="presParOf" srcId="{92FF50CE-FA28-4169-A95B-CC60D4300EB5}" destId="{5935C51E-7845-4039-B6F9-5910785CB397}" srcOrd="1" destOrd="0" presId="urn:microsoft.com/office/officeart/2008/layout/HalfCircleOrganizationChart"/>
    <dgm:cxn modelId="{39CBA2B1-75C2-42DB-B3AE-619B69BDBDB9}" type="presParOf" srcId="{5935C51E-7845-4039-B6F9-5910785CB397}" destId="{85650171-9272-445D-9916-FE1CE3678826}" srcOrd="0" destOrd="0" presId="urn:microsoft.com/office/officeart/2008/layout/HalfCircleOrganizationChart"/>
    <dgm:cxn modelId="{5769C382-8734-4441-9F90-43F96AE8E745}" type="presParOf" srcId="{85650171-9272-445D-9916-FE1CE3678826}" destId="{07234B65-B677-4A62-8E9A-30B6345C0DE0}" srcOrd="0" destOrd="0" presId="urn:microsoft.com/office/officeart/2008/layout/HalfCircleOrganizationChart"/>
    <dgm:cxn modelId="{99ED1E92-8415-4E02-81E7-447B9F90D799}" type="presParOf" srcId="{85650171-9272-445D-9916-FE1CE3678826}" destId="{DD6D83B4-1CB1-4EE1-840F-08FF9808B4F7}" srcOrd="1" destOrd="0" presId="urn:microsoft.com/office/officeart/2008/layout/HalfCircleOrganizationChart"/>
    <dgm:cxn modelId="{FFEBAD5E-3A32-4888-8AED-B68C89CCAB59}" type="presParOf" srcId="{85650171-9272-445D-9916-FE1CE3678826}" destId="{2D2A71E5-6D10-4966-8FAE-529CD41A9330}" srcOrd="2" destOrd="0" presId="urn:microsoft.com/office/officeart/2008/layout/HalfCircleOrganizationChart"/>
    <dgm:cxn modelId="{54E74249-EA75-4277-9539-EEEF389253B2}" type="presParOf" srcId="{85650171-9272-445D-9916-FE1CE3678826}" destId="{4AF1E214-269B-42D7-92B5-9A9C0257916B}" srcOrd="3" destOrd="0" presId="urn:microsoft.com/office/officeart/2008/layout/HalfCircleOrganizationChart"/>
    <dgm:cxn modelId="{B45E6DC1-5E56-4A55-BC6D-5B4D5A754551}" type="presParOf" srcId="{5935C51E-7845-4039-B6F9-5910785CB397}" destId="{1B6A8885-EF0E-4134-8D58-E9E031B3543F}" srcOrd="1" destOrd="0" presId="urn:microsoft.com/office/officeart/2008/layout/HalfCircleOrganizationChart"/>
    <dgm:cxn modelId="{90868304-D807-4992-8652-0556675AC96F}" type="presParOf" srcId="{5935C51E-7845-4039-B6F9-5910785CB397}" destId="{02D8BCAE-E95A-4E15-82CB-DC65F9E19B69}" srcOrd="2" destOrd="0" presId="urn:microsoft.com/office/officeart/2008/layout/HalfCircleOrganizationChart"/>
    <dgm:cxn modelId="{79D70197-A2C4-4C34-90F5-36E4339E3CB5}" type="presParOf" srcId="{92FF50CE-FA28-4169-A95B-CC60D4300EB5}" destId="{A4651D11-2E00-4EBF-9534-E3FFD599D222}" srcOrd="2" destOrd="0" presId="urn:microsoft.com/office/officeart/2008/layout/HalfCircleOrganizationChart"/>
    <dgm:cxn modelId="{6A9D0DF9-4E29-426F-A01D-0BF2C923F96E}" type="presParOf" srcId="{92FF50CE-FA28-4169-A95B-CC60D4300EB5}" destId="{A471A0EC-3EC9-4FB4-87A7-88C4CB65C633}" srcOrd="3" destOrd="0" presId="urn:microsoft.com/office/officeart/2008/layout/HalfCircleOrganizationChart"/>
    <dgm:cxn modelId="{EFB356D5-DC8C-4219-B6ED-FAE056915C49}" type="presParOf" srcId="{A471A0EC-3EC9-4FB4-87A7-88C4CB65C633}" destId="{3E791E25-1979-4901-8661-498435547605}" srcOrd="0" destOrd="0" presId="urn:microsoft.com/office/officeart/2008/layout/HalfCircleOrganizationChart"/>
    <dgm:cxn modelId="{03CB7ED6-106A-4946-BE2C-A5AC715E762D}" type="presParOf" srcId="{3E791E25-1979-4901-8661-498435547605}" destId="{4E92A1C0-F062-43E8-88EE-80C6F108E820}" srcOrd="0" destOrd="0" presId="urn:microsoft.com/office/officeart/2008/layout/HalfCircleOrganizationChart"/>
    <dgm:cxn modelId="{30AB0ACE-7B0D-4976-B6FB-A8FA08970816}" type="presParOf" srcId="{3E791E25-1979-4901-8661-498435547605}" destId="{2536E2BC-5979-49F6-8B4D-5A996C4380D1}" srcOrd="1" destOrd="0" presId="urn:microsoft.com/office/officeart/2008/layout/HalfCircleOrganizationChart"/>
    <dgm:cxn modelId="{773E63EF-A81B-4578-BCA6-78E20C1C626A}" type="presParOf" srcId="{3E791E25-1979-4901-8661-498435547605}" destId="{E98B39B8-6FDC-484E-802A-F841D23FC7D3}" srcOrd="2" destOrd="0" presId="urn:microsoft.com/office/officeart/2008/layout/HalfCircleOrganizationChart"/>
    <dgm:cxn modelId="{C51D57FE-D959-4FC9-A5E3-B0FDAB7BEF2C}" type="presParOf" srcId="{3E791E25-1979-4901-8661-498435547605}" destId="{260152F5-66E5-4DAC-A2FA-B3BB6EC463AD}" srcOrd="3" destOrd="0" presId="urn:microsoft.com/office/officeart/2008/layout/HalfCircleOrganizationChart"/>
    <dgm:cxn modelId="{A7FDF512-21CC-4D4F-9D7E-2BFF6DEA3DAE}" type="presParOf" srcId="{A471A0EC-3EC9-4FB4-87A7-88C4CB65C633}" destId="{34DAF8BB-3C94-4C08-8BCC-1D371945C79E}" srcOrd="1" destOrd="0" presId="urn:microsoft.com/office/officeart/2008/layout/HalfCircleOrganizationChart"/>
    <dgm:cxn modelId="{5E04021B-DEF4-4B80-9ABB-F19C41A7B1C0}" type="presParOf" srcId="{A471A0EC-3EC9-4FB4-87A7-88C4CB65C633}" destId="{FC660EBB-0405-411D-9F60-DCA17C246C00}" srcOrd="2" destOrd="0" presId="urn:microsoft.com/office/officeart/2008/layout/HalfCircleOrganizationChart"/>
    <dgm:cxn modelId="{D544F8B3-6486-4256-A8C0-788ACEE96CFF}" type="presParOf" srcId="{BBE43A7C-0DFB-431C-9EF6-FFD20939E45C}" destId="{33B3DC05-0081-4CD7-911E-99CF6485B82D}" srcOrd="2" destOrd="0" presId="urn:microsoft.com/office/officeart/2008/layout/HalfCircleOrganizationChart"/>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7ED4C5-0625-4E13-9843-5C43AD096432}">
      <dsp:nvSpPr>
        <dsp:cNvPr id="0" name=""/>
        <dsp:cNvSpPr/>
      </dsp:nvSpPr>
      <dsp:spPr>
        <a:xfrm>
          <a:off x="5267027" y="4033"/>
          <a:ext cx="1657945" cy="1105296"/>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Overview on Market</a:t>
          </a:r>
          <a:endParaRPr lang="en-US" sz="2300" kern="1200" dirty="0"/>
        </a:p>
      </dsp:txBody>
      <dsp:txXfrm>
        <a:off x="5299400" y="36406"/>
        <a:ext cx="1593199" cy="1040550"/>
      </dsp:txXfrm>
    </dsp:sp>
    <dsp:sp modelId="{05875F43-AB73-4C32-8AAB-D34EED5637AE}">
      <dsp:nvSpPr>
        <dsp:cNvPr id="0" name=""/>
        <dsp:cNvSpPr/>
      </dsp:nvSpPr>
      <dsp:spPr>
        <a:xfrm>
          <a:off x="1785342" y="1109329"/>
          <a:ext cx="4310657" cy="442118"/>
        </a:xfrm>
        <a:custGeom>
          <a:avLst/>
          <a:gdLst/>
          <a:ahLst/>
          <a:cxnLst/>
          <a:rect l="0" t="0" r="0" b="0"/>
          <a:pathLst>
            <a:path>
              <a:moveTo>
                <a:pt x="4310657" y="0"/>
              </a:moveTo>
              <a:lnTo>
                <a:pt x="4310657" y="221059"/>
              </a:lnTo>
              <a:lnTo>
                <a:pt x="0" y="221059"/>
              </a:lnTo>
              <a:lnTo>
                <a:pt x="0" y="442118"/>
              </a:lnTo>
            </a:path>
          </a:pathLst>
        </a:custGeom>
        <a:noFill/>
        <a:ln w="127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CC8AD8-7384-4C92-9FCF-69BDA46B78B4}">
      <dsp:nvSpPr>
        <dsp:cNvPr id="0" name=""/>
        <dsp:cNvSpPr/>
      </dsp:nvSpPr>
      <dsp:spPr>
        <a:xfrm>
          <a:off x="956369" y="1551448"/>
          <a:ext cx="1657945" cy="110529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Equity Market</a:t>
          </a:r>
          <a:endParaRPr lang="en-US" sz="2300" kern="1200" dirty="0"/>
        </a:p>
      </dsp:txBody>
      <dsp:txXfrm>
        <a:off x="988742" y="1583821"/>
        <a:ext cx="1593199" cy="1040550"/>
      </dsp:txXfrm>
    </dsp:sp>
    <dsp:sp modelId="{73E73DE5-34CB-443C-A420-1588EB14320A}">
      <dsp:nvSpPr>
        <dsp:cNvPr id="0" name=""/>
        <dsp:cNvSpPr/>
      </dsp:nvSpPr>
      <dsp:spPr>
        <a:xfrm>
          <a:off x="3940671" y="1109329"/>
          <a:ext cx="2155328" cy="442118"/>
        </a:xfrm>
        <a:custGeom>
          <a:avLst/>
          <a:gdLst/>
          <a:ahLst/>
          <a:cxnLst/>
          <a:rect l="0" t="0" r="0" b="0"/>
          <a:pathLst>
            <a:path>
              <a:moveTo>
                <a:pt x="2155328" y="0"/>
              </a:moveTo>
              <a:lnTo>
                <a:pt x="2155328" y="221059"/>
              </a:lnTo>
              <a:lnTo>
                <a:pt x="0" y="221059"/>
              </a:lnTo>
              <a:lnTo>
                <a:pt x="0" y="442118"/>
              </a:lnTo>
            </a:path>
          </a:pathLst>
        </a:custGeom>
        <a:noFill/>
        <a:ln w="127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EF0BF4-EC54-4C56-9340-C1C5ADE904A9}">
      <dsp:nvSpPr>
        <dsp:cNvPr id="0" name=""/>
        <dsp:cNvSpPr/>
      </dsp:nvSpPr>
      <dsp:spPr>
        <a:xfrm>
          <a:off x="3111698" y="1551448"/>
          <a:ext cx="1657945" cy="110529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Derivative Market </a:t>
          </a:r>
          <a:endParaRPr lang="en-US" sz="2300" kern="1200" dirty="0"/>
        </a:p>
      </dsp:txBody>
      <dsp:txXfrm>
        <a:off x="3144071" y="1583821"/>
        <a:ext cx="1593199" cy="1040550"/>
      </dsp:txXfrm>
    </dsp:sp>
    <dsp:sp modelId="{0297CD9D-15C4-448C-A818-F6EFCF3BBB53}">
      <dsp:nvSpPr>
        <dsp:cNvPr id="0" name=""/>
        <dsp:cNvSpPr/>
      </dsp:nvSpPr>
      <dsp:spPr>
        <a:xfrm>
          <a:off x="2863006" y="2656745"/>
          <a:ext cx="1077664" cy="442118"/>
        </a:xfrm>
        <a:custGeom>
          <a:avLst/>
          <a:gdLst/>
          <a:ahLst/>
          <a:cxnLst/>
          <a:rect l="0" t="0" r="0" b="0"/>
          <a:pathLst>
            <a:path>
              <a:moveTo>
                <a:pt x="1077664" y="0"/>
              </a:moveTo>
              <a:lnTo>
                <a:pt x="1077664" y="221059"/>
              </a:lnTo>
              <a:lnTo>
                <a:pt x="0" y="221059"/>
              </a:lnTo>
              <a:lnTo>
                <a:pt x="0" y="442118"/>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3EB83C-5FD5-4B35-A422-5E9E8CBDBF15}">
      <dsp:nvSpPr>
        <dsp:cNvPr id="0" name=""/>
        <dsp:cNvSpPr/>
      </dsp:nvSpPr>
      <dsp:spPr>
        <a:xfrm>
          <a:off x="2034033" y="3098864"/>
          <a:ext cx="1657945" cy="11052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Future</a:t>
          </a:r>
          <a:endParaRPr lang="en-US" sz="2300" kern="1200" dirty="0"/>
        </a:p>
      </dsp:txBody>
      <dsp:txXfrm>
        <a:off x="2066406" y="3131237"/>
        <a:ext cx="1593199" cy="1040550"/>
      </dsp:txXfrm>
    </dsp:sp>
    <dsp:sp modelId="{8B8CC1E1-C310-4D30-BA8F-03767682BF3B}">
      <dsp:nvSpPr>
        <dsp:cNvPr id="0" name=""/>
        <dsp:cNvSpPr/>
      </dsp:nvSpPr>
      <dsp:spPr>
        <a:xfrm>
          <a:off x="3940671" y="2656745"/>
          <a:ext cx="1077664" cy="442118"/>
        </a:xfrm>
        <a:custGeom>
          <a:avLst/>
          <a:gdLst/>
          <a:ahLst/>
          <a:cxnLst/>
          <a:rect l="0" t="0" r="0" b="0"/>
          <a:pathLst>
            <a:path>
              <a:moveTo>
                <a:pt x="0" y="0"/>
              </a:moveTo>
              <a:lnTo>
                <a:pt x="0" y="221059"/>
              </a:lnTo>
              <a:lnTo>
                <a:pt x="1077664" y="221059"/>
              </a:lnTo>
              <a:lnTo>
                <a:pt x="1077664" y="442118"/>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8140DB-8958-4FE3-AC2C-1A06AF98A934}">
      <dsp:nvSpPr>
        <dsp:cNvPr id="0" name=""/>
        <dsp:cNvSpPr/>
      </dsp:nvSpPr>
      <dsp:spPr>
        <a:xfrm>
          <a:off x="4189362" y="3098864"/>
          <a:ext cx="1657945" cy="11052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Option</a:t>
          </a:r>
          <a:endParaRPr lang="en-US" sz="2300" kern="1200" dirty="0"/>
        </a:p>
      </dsp:txBody>
      <dsp:txXfrm>
        <a:off x="4221735" y="3131237"/>
        <a:ext cx="1593199" cy="1040550"/>
      </dsp:txXfrm>
    </dsp:sp>
    <dsp:sp modelId="{1525FDFB-F68C-4EF8-A73F-1BBE2F587950}">
      <dsp:nvSpPr>
        <dsp:cNvPr id="0" name=""/>
        <dsp:cNvSpPr/>
      </dsp:nvSpPr>
      <dsp:spPr>
        <a:xfrm>
          <a:off x="3940671" y="4204161"/>
          <a:ext cx="1077664" cy="442118"/>
        </a:xfrm>
        <a:custGeom>
          <a:avLst/>
          <a:gdLst/>
          <a:ahLst/>
          <a:cxnLst/>
          <a:rect l="0" t="0" r="0" b="0"/>
          <a:pathLst>
            <a:path>
              <a:moveTo>
                <a:pt x="1077664" y="0"/>
              </a:moveTo>
              <a:lnTo>
                <a:pt x="1077664" y="221059"/>
              </a:lnTo>
              <a:lnTo>
                <a:pt x="0" y="221059"/>
              </a:lnTo>
              <a:lnTo>
                <a:pt x="0" y="442118"/>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9D491D-D05D-488A-8CFA-9D0DB177AE1C}">
      <dsp:nvSpPr>
        <dsp:cNvPr id="0" name=""/>
        <dsp:cNvSpPr/>
      </dsp:nvSpPr>
      <dsp:spPr>
        <a:xfrm>
          <a:off x="3111698" y="4646280"/>
          <a:ext cx="1657945" cy="110529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Call </a:t>
          </a:r>
          <a:endParaRPr lang="en-US" sz="2300" kern="1200" dirty="0"/>
        </a:p>
      </dsp:txBody>
      <dsp:txXfrm>
        <a:off x="3144071" y="4678653"/>
        <a:ext cx="1593199" cy="1040550"/>
      </dsp:txXfrm>
    </dsp:sp>
    <dsp:sp modelId="{6A32FD61-AEED-4D0A-A564-019E529701A7}">
      <dsp:nvSpPr>
        <dsp:cNvPr id="0" name=""/>
        <dsp:cNvSpPr/>
      </dsp:nvSpPr>
      <dsp:spPr>
        <a:xfrm>
          <a:off x="5018335" y="4204161"/>
          <a:ext cx="1077664" cy="442118"/>
        </a:xfrm>
        <a:custGeom>
          <a:avLst/>
          <a:gdLst/>
          <a:ahLst/>
          <a:cxnLst/>
          <a:rect l="0" t="0" r="0" b="0"/>
          <a:pathLst>
            <a:path>
              <a:moveTo>
                <a:pt x="0" y="0"/>
              </a:moveTo>
              <a:lnTo>
                <a:pt x="0" y="221059"/>
              </a:lnTo>
              <a:lnTo>
                <a:pt x="1077664" y="221059"/>
              </a:lnTo>
              <a:lnTo>
                <a:pt x="1077664" y="442118"/>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F55FC8-8D91-4546-A8AE-0704806537C2}">
      <dsp:nvSpPr>
        <dsp:cNvPr id="0" name=""/>
        <dsp:cNvSpPr/>
      </dsp:nvSpPr>
      <dsp:spPr>
        <a:xfrm>
          <a:off x="5267027" y="4646280"/>
          <a:ext cx="1657945" cy="110529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Put</a:t>
          </a:r>
          <a:endParaRPr lang="en-US" sz="2300" kern="1200" dirty="0"/>
        </a:p>
      </dsp:txBody>
      <dsp:txXfrm>
        <a:off x="5299400" y="4678653"/>
        <a:ext cx="1593199" cy="1040550"/>
      </dsp:txXfrm>
    </dsp:sp>
    <dsp:sp modelId="{74D444A9-823E-43D6-98BA-9724A2A019CC}">
      <dsp:nvSpPr>
        <dsp:cNvPr id="0" name=""/>
        <dsp:cNvSpPr/>
      </dsp:nvSpPr>
      <dsp:spPr>
        <a:xfrm>
          <a:off x="6096000" y="1109329"/>
          <a:ext cx="2155328" cy="442118"/>
        </a:xfrm>
        <a:custGeom>
          <a:avLst/>
          <a:gdLst/>
          <a:ahLst/>
          <a:cxnLst/>
          <a:rect l="0" t="0" r="0" b="0"/>
          <a:pathLst>
            <a:path>
              <a:moveTo>
                <a:pt x="0" y="0"/>
              </a:moveTo>
              <a:lnTo>
                <a:pt x="0" y="221059"/>
              </a:lnTo>
              <a:lnTo>
                <a:pt x="2155328" y="221059"/>
              </a:lnTo>
              <a:lnTo>
                <a:pt x="2155328" y="442118"/>
              </a:lnTo>
            </a:path>
          </a:pathLst>
        </a:custGeom>
        <a:noFill/>
        <a:ln w="127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CC74B3-81A3-4B0F-8790-7E3FC0190386}">
      <dsp:nvSpPr>
        <dsp:cNvPr id="0" name=""/>
        <dsp:cNvSpPr/>
      </dsp:nvSpPr>
      <dsp:spPr>
        <a:xfrm>
          <a:off x="7422356" y="1551448"/>
          <a:ext cx="1657945" cy="110529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Commodity Market</a:t>
          </a:r>
          <a:endParaRPr lang="en-US" sz="2300" kern="1200" dirty="0"/>
        </a:p>
      </dsp:txBody>
      <dsp:txXfrm>
        <a:off x="7454729" y="1583821"/>
        <a:ext cx="1593199" cy="1040550"/>
      </dsp:txXfrm>
    </dsp:sp>
    <dsp:sp modelId="{0CC78B2E-37B6-4769-B52F-03FD7173874B}">
      <dsp:nvSpPr>
        <dsp:cNvPr id="0" name=""/>
        <dsp:cNvSpPr/>
      </dsp:nvSpPr>
      <dsp:spPr>
        <a:xfrm>
          <a:off x="7173664" y="2656745"/>
          <a:ext cx="1077664" cy="442118"/>
        </a:xfrm>
        <a:custGeom>
          <a:avLst/>
          <a:gdLst/>
          <a:ahLst/>
          <a:cxnLst/>
          <a:rect l="0" t="0" r="0" b="0"/>
          <a:pathLst>
            <a:path>
              <a:moveTo>
                <a:pt x="1077664" y="0"/>
              </a:moveTo>
              <a:lnTo>
                <a:pt x="1077664" y="221059"/>
              </a:lnTo>
              <a:lnTo>
                <a:pt x="0" y="221059"/>
              </a:lnTo>
              <a:lnTo>
                <a:pt x="0" y="442118"/>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1E8634-6659-49B4-ACE7-9F23E3453DF4}">
      <dsp:nvSpPr>
        <dsp:cNvPr id="0" name=""/>
        <dsp:cNvSpPr/>
      </dsp:nvSpPr>
      <dsp:spPr>
        <a:xfrm>
          <a:off x="6344691" y="3098864"/>
          <a:ext cx="1657945" cy="11052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MCX</a:t>
          </a:r>
          <a:endParaRPr lang="en-US" sz="2300" kern="1200" dirty="0"/>
        </a:p>
      </dsp:txBody>
      <dsp:txXfrm>
        <a:off x="6377064" y="3131237"/>
        <a:ext cx="1593199" cy="1040550"/>
      </dsp:txXfrm>
    </dsp:sp>
    <dsp:sp modelId="{898D01D6-92FE-4D6D-803F-07FD7B19E8D3}">
      <dsp:nvSpPr>
        <dsp:cNvPr id="0" name=""/>
        <dsp:cNvSpPr/>
      </dsp:nvSpPr>
      <dsp:spPr>
        <a:xfrm>
          <a:off x="8251328" y="2656745"/>
          <a:ext cx="1077664" cy="442118"/>
        </a:xfrm>
        <a:custGeom>
          <a:avLst/>
          <a:gdLst/>
          <a:ahLst/>
          <a:cxnLst/>
          <a:rect l="0" t="0" r="0" b="0"/>
          <a:pathLst>
            <a:path>
              <a:moveTo>
                <a:pt x="0" y="0"/>
              </a:moveTo>
              <a:lnTo>
                <a:pt x="0" y="221059"/>
              </a:lnTo>
              <a:lnTo>
                <a:pt x="1077664" y="221059"/>
              </a:lnTo>
              <a:lnTo>
                <a:pt x="1077664" y="442118"/>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17288A-D9BB-4756-A919-D050A2DEC075}">
      <dsp:nvSpPr>
        <dsp:cNvPr id="0" name=""/>
        <dsp:cNvSpPr/>
      </dsp:nvSpPr>
      <dsp:spPr>
        <a:xfrm>
          <a:off x="8500020" y="3098864"/>
          <a:ext cx="1657945" cy="11052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NCDEX</a:t>
          </a:r>
          <a:endParaRPr lang="en-US" sz="2300" kern="1200" dirty="0"/>
        </a:p>
      </dsp:txBody>
      <dsp:txXfrm>
        <a:off x="8532393" y="3131237"/>
        <a:ext cx="1593199" cy="1040550"/>
      </dsp:txXfrm>
    </dsp:sp>
    <dsp:sp modelId="{4B8B6076-762D-4BD2-8B38-7F087332FD2D}">
      <dsp:nvSpPr>
        <dsp:cNvPr id="0" name=""/>
        <dsp:cNvSpPr/>
      </dsp:nvSpPr>
      <dsp:spPr>
        <a:xfrm>
          <a:off x="6096000" y="1109329"/>
          <a:ext cx="4310657" cy="442118"/>
        </a:xfrm>
        <a:custGeom>
          <a:avLst/>
          <a:gdLst/>
          <a:ahLst/>
          <a:cxnLst/>
          <a:rect l="0" t="0" r="0" b="0"/>
          <a:pathLst>
            <a:path>
              <a:moveTo>
                <a:pt x="0" y="0"/>
              </a:moveTo>
              <a:lnTo>
                <a:pt x="0" y="221059"/>
              </a:lnTo>
              <a:lnTo>
                <a:pt x="4310657" y="221059"/>
              </a:lnTo>
              <a:lnTo>
                <a:pt x="4310657" y="442118"/>
              </a:lnTo>
            </a:path>
          </a:pathLst>
        </a:custGeom>
        <a:noFill/>
        <a:ln w="127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BFB9ED-3B41-4F55-AC76-1DADA9F04E48}">
      <dsp:nvSpPr>
        <dsp:cNvPr id="0" name=""/>
        <dsp:cNvSpPr/>
      </dsp:nvSpPr>
      <dsp:spPr>
        <a:xfrm>
          <a:off x="9577685" y="1551448"/>
          <a:ext cx="1657945" cy="110529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Currency Market</a:t>
          </a:r>
          <a:endParaRPr lang="en-US" sz="2300" kern="1200" dirty="0"/>
        </a:p>
      </dsp:txBody>
      <dsp:txXfrm>
        <a:off x="9610058" y="1583821"/>
        <a:ext cx="1593199" cy="10405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5DDA3-CAE0-4A37-8B1A-DDF90BD3062E}">
      <dsp:nvSpPr>
        <dsp:cNvPr id="0" name=""/>
        <dsp:cNvSpPr/>
      </dsp:nvSpPr>
      <dsp:spPr>
        <a:xfrm>
          <a:off x="1762609" y="969"/>
          <a:ext cx="1998612" cy="133240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Derivative Contracts</a:t>
          </a:r>
          <a:endParaRPr lang="en-US" sz="3200" kern="1200" dirty="0"/>
        </a:p>
      </dsp:txBody>
      <dsp:txXfrm>
        <a:off x="1801634" y="39994"/>
        <a:ext cx="1920562" cy="1254358"/>
      </dsp:txXfrm>
    </dsp:sp>
    <dsp:sp modelId="{EB32B6D8-61C3-45E4-923A-9B4CFD87B58A}">
      <dsp:nvSpPr>
        <dsp:cNvPr id="0" name=""/>
        <dsp:cNvSpPr/>
      </dsp:nvSpPr>
      <dsp:spPr>
        <a:xfrm>
          <a:off x="1462817" y="1333377"/>
          <a:ext cx="1299098" cy="532963"/>
        </a:xfrm>
        <a:custGeom>
          <a:avLst/>
          <a:gdLst/>
          <a:ahLst/>
          <a:cxnLst/>
          <a:rect l="0" t="0" r="0" b="0"/>
          <a:pathLst>
            <a:path>
              <a:moveTo>
                <a:pt x="1299098" y="0"/>
              </a:moveTo>
              <a:lnTo>
                <a:pt x="1299098" y="266481"/>
              </a:lnTo>
              <a:lnTo>
                <a:pt x="0" y="266481"/>
              </a:lnTo>
              <a:lnTo>
                <a:pt x="0" y="532963"/>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D8193F-601E-47AD-9D55-AC057B1D6B3F}">
      <dsp:nvSpPr>
        <dsp:cNvPr id="0" name=""/>
        <dsp:cNvSpPr/>
      </dsp:nvSpPr>
      <dsp:spPr>
        <a:xfrm>
          <a:off x="463510" y="1866341"/>
          <a:ext cx="1998612" cy="133240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Future Market</a:t>
          </a:r>
          <a:endParaRPr lang="en-US" sz="3200" kern="1200" dirty="0"/>
        </a:p>
      </dsp:txBody>
      <dsp:txXfrm>
        <a:off x="502535" y="1905366"/>
        <a:ext cx="1920562" cy="1254358"/>
      </dsp:txXfrm>
    </dsp:sp>
    <dsp:sp modelId="{EBD445D3-192B-412D-B691-61F3C1AC4CA7}">
      <dsp:nvSpPr>
        <dsp:cNvPr id="0" name=""/>
        <dsp:cNvSpPr/>
      </dsp:nvSpPr>
      <dsp:spPr>
        <a:xfrm>
          <a:off x="2761915" y="1333377"/>
          <a:ext cx="1299098" cy="532963"/>
        </a:xfrm>
        <a:custGeom>
          <a:avLst/>
          <a:gdLst/>
          <a:ahLst/>
          <a:cxnLst/>
          <a:rect l="0" t="0" r="0" b="0"/>
          <a:pathLst>
            <a:path>
              <a:moveTo>
                <a:pt x="0" y="0"/>
              </a:moveTo>
              <a:lnTo>
                <a:pt x="0" y="266481"/>
              </a:lnTo>
              <a:lnTo>
                <a:pt x="1299098" y="266481"/>
              </a:lnTo>
              <a:lnTo>
                <a:pt x="1299098" y="532963"/>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C39CC1-CFEB-409C-8337-536F9C01E05E}">
      <dsp:nvSpPr>
        <dsp:cNvPr id="0" name=""/>
        <dsp:cNvSpPr/>
      </dsp:nvSpPr>
      <dsp:spPr>
        <a:xfrm>
          <a:off x="3061707" y="1866341"/>
          <a:ext cx="1998612" cy="133240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Option Market</a:t>
          </a:r>
          <a:endParaRPr lang="en-US" sz="3200" kern="1200" dirty="0"/>
        </a:p>
      </dsp:txBody>
      <dsp:txXfrm>
        <a:off x="3100732" y="1905366"/>
        <a:ext cx="1920562" cy="12543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658A34-83F4-4B2E-BC5A-DE51EE8822F9}" type="datetimeFigureOut">
              <a:rPr lang="en-US" smtClean="0"/>
              <a:t>7/26/2020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8FE58C-C1A6-4C4C-90C2-B7F5B0504B2D}" type="slidenum">
              <a:rPr lang="en-US" smtClean="0"/>
              <a:t>‹#›</a:t>
            </a:fld>
            <a:endParaRPr lang="en-US"/>
          </a:p>
        </p:txBody>
      </p:sp>
    </p:spTree>
    <p:extLst>
      <p:ext uri="{BB962C8B-B14F-4D97-AF65-F5344CB8AC3E}">
        <p14:creationId xmlns:p14="http://schemas.microsoft.com/office/powerpoint/2010/main" val="4034605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E1917-0BAF-4687-978A-82FFF05559C3}" type="datetimeFigureOut">
              <a:rPr lang="en-US" smtClean="0"/>
              <a:t>7/26/2020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E1E9A-E921-4174-A0FC-51868D7AC568}" type="slidenum">
              <a:rPr lang="en-US" smtClean="0"/>
              <a:t>‹#›</a:t>
            </a:fld>
            <a:endParaRPr lang="en-US"/>
          </a:p>
        </p:txBody>
      </p:sp>
    </p:spTree>
    <p:extLst>
      <p:ext uri="{BB962C8B-B14F-4D97-AF65-F5344CB8AC3E}">
        <p14:creationId xmlns:p14="http://schemas.microsoft.com/office/powerpoint/2010/main" val="37378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4EAB7D7-3608-4730-B2E2-670834DF882C}" type="datetimeFigureOut">
              <a:rPr lang="en-US" smtClean="0"/>
              <a:t>7/26/2020</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64670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EAB7D7-3608-4730-B2E2-670834DF882C}" type="datetimeFigureOut">
              <a:rPr lang="en-US" smtClean="0"/>
              <a:t>7/26/2020</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879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1658" y="1709738"/>
            <a:ext cx="10105791" cy="2862262"/>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1241658" y="4589463"/>
            <a:ext cx="10105791"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p>
            <a:fld id="{84EAB7D7-3608-4730-B2E2-670834DF882C}" type="datetimeFigureOut">
              <a:rPr lang="en-US" smtClean="0"/>
              <a:t>7/26/2020</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406768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69700"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5325"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EAB7D7-3608-4730-B2E2-670834DF882C}" type="datetimeFigureOut">
              <a:rPr lang="en-US" smtClean="0"/>
              <a:t>7/26/2020</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063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24100" y="274638"/>
            <a:ext cx="9023350" cy="11430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156210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6210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59892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59892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EAB7D7-3608-4730-B2E2-670834DF882C}" type="datetimeFigureOut">
              <a:rPr lang="en-US" smtClean="0"/>
              <a:t>7/26/2020</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3166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EAB7D7-3608-4730-B2E2-670834DF882C}" type="datetimeFigureOut">
              <a:rPr lang="en-US" smtClean="0"/>
              <a:t>7/26/2020</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51058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AB7D7-3608-4730-B2E2-670834DF882C}" type="datetimeFigureOut">
              <a:rPr lang="en-US" smtClean="0"/>
              <a:t>7/26/2020</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151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62100"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678905" y="987425"/>
            <a:ext cx="567648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7/26/2020</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871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7/26/2020</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61935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562100" y="1825625"/>
            <a:ext cx="9791700" cy="43513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EAB7D7-3608-4730-B2E2-670834DF882C}" type="datetimeFigureOut">
              <a:rPr lang="en-US" smtClean="0"/>
              <a:t>7/26/2020</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82188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62100" y="365125"/>
            <a:ext cx="70104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EAB7D7-3608-4730-B2E2-670834DF882C}" type="datetimeFigureOut">
              <a:rPr lang="en-US" smtClean="0"/>
              <a:t>7/26/2020</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38883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7/26/2020</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41388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4EAB7D7-3608-4730-B2E2-670834DF882C}" type="datetimeFigureOut">
              <a:rPr lang="en-US" smtClean="0"/>
              <a:pPr/>
              <a:t>7/26/2020</a:t>
            </a:fld>
            <a:endParaRPr lang="en-US"/>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B7BAC7-FE87-40F6-AA24-4F4685D1B022}" type="slidenum">
              <a:rPr lang="en-US" smtClean="0"/>
              <a:pPr/>
              <a:t>‹#›</a:t>
            </a:fld>
            <a:endParaRPr lang="en-US"/>
          </a:p>
        </p:txBody>
      </p:sp>
    </p:spTree>
    <p:extLst>
      <p:ext uri="{BB962C8B-B14F-4D97-AF65-F5344CB8AC3E}">
        <p14:creationId xmlns:p14="http://schemas.microsoft.com/office/powerpoint/2010/main"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0" orient="horz" pos="2160" userDrawn="1">
          <p15:clr>
            <a:srgbClr val="F26B43"/>
          </p15:clr>
        </p15:guide>
        <p15:guide id="1" pos="3840" userDrawn="1">
          <p15:clr>
            <a:srgbClr val="F26B43"/>
          </p15:clr>
        </p15:guide>
        <p15:guide id="2" pos="1464" userDrawn="1">
          <p15:clr>
            <a:srgbClr val="F26B43"/>
          </p15:clr>
        </p15:guide>
        <p15:guide id="3" pos="7152" userDrawn="1">
          <p15:clr>
            <a:srgbClr val="F26B43"/>
          </p15:clr>
        </p15:guide>
        <p15:guide id="4" pos="984" userDrawn="1">
          <p15:clr>
            <a:srgbClr val="F26B43"/>
          </p15:clr>
        </p15:guide>
        <p15:guide id="5"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8109" y="2748108"/>
            <a:ext cx="8229600" cy="1325563"/>
          </a:xfrm>
        </p:spPr>
        <p:txBody>
          <a:bodyPr/>
          <a:lstStyle/>
          <a:p>
            <a:pPr algn="ctr"/>
            <a:r>
              <a:rPr lang="en-IN" b="1" dirty="0" smtClean="0">
                <a:solidFill>
                  <a:srgbClr val="002060"/>
                </a:solidFill>
              </a:rPr>
              <a:t>II CAPITAL MARKET SEGMENT</a:t>
            </a:r>
            <a:endParaRPr lang="en-IN" b="1" dirty="0">
              <a:solidFill>
                <a:srgbClr val="002060"/>
              </a:solidFill>
            </a:endParaRPr>
          </a:p>
        </p:txBody>
      </p:sp>
    </p:spTree>
    <p:extLst>
      <p:ext uri="{BB962C8B-B14F-4D97-AF65-F5344CB8AC3E}">
        <p14:creationId xmlns:p14="http://schemas.microsoft.com/office/powerpoint/2010/main" val="2561422449"/>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50771"/>
          </a:xfrm>
        </p:spPr>
        <p:txBody>
          <a:bodyPr>
            <a:normAutofit fontScale="90000"/>
          </a:bodyPr>
          <a:lstStyle/>
          <a:p>
            <a:pPr algn="ctr"/>
            <a:r>
              <a:rPr lang="en-IN" b="1" dirty="0" smtClean="0"/>
              <a:t>INDIAN CAPITAL MARKET SEGMENT</a:t>
            </a:r>
            <a:endParaRPr lang="en-IN" b="1" dirty="0"/>
          </a:p>
        </p:txBody>
      </p:sp>
      <p:graphicFrame>
        <p:nvGraphicFramePr>
          <p:cNvPr id="4" name="Diagram 3"/>
          <p:cNvGraphicFramePr/>
          <p:nvPr>
            <p:extLst/>
          </p:nvPr>
        </p:nvGraphicFramePr>
        <p:xfrm>
          <a:off x="0" y="895447"/>
          <a:ext cx="12192000" cy="57556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359017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EA7ED4C5-0625-4E13-9843-5C43AD096432}"/>
                                            </p:graphicEl>
                                          </p:spTgt>
                                        </p:tgtEl>
                                        <p:attrNameLst>
                                          <p:attrName>style.visibility</p:attrName>
                                        </p:attrNameLst>
                                      </p:cBhvr>
                                      <p:to>
                                        <p:strVal val="visible"/>
                                      </p:to>
                                    </p:set>
                                    <p:animEffect transition="in" filter="fade">
                                      <p:cBhvr>
                                        <p:cTn id="14" dur="1000"/>
                                        <p:tgtEl>
                                          <p:spTgt spid="4">
                                            <p:graphicEl>
                                              <a:dgm id="{EA7ED4C5-0625-4E13-9843-5C43AD096432}"/>
                                            </p:graphicEl>
                                          </p:spTgt>
                                        </p:tgtEl>
                                      </p:cBhvr>
                                    </p:animEffect>
                                    <p:anim calcmode="lin" valueType="num">
                                      <p:cBhvr>
                                        <p:cTn id="15" dur="1000" fill="hold"/>
                                        <p:tgtEl>
                                          <p:spTgt spid="4">
                                            <p:graphicEl>
                                              <a:dgm id="{EA7ED4C5-0625-4E13-9843-5C43AD096432}"/>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EA7ED4C5-0625-4E13-9843-5C43AD096432}"/>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graphicEl>
                                              <a:dgm id="{05875F43-AB73-4C32-8AAB-D34EED5637AE}"/>
                                            </p:graphicEl>
                                          </p:spTgt>
                                        </p:tgtEl>
                                        <p:attrNameLst>
                                          <p:attrName>style.visibility</p:attrName>
                                        </p:attrNameLst>
                                      </p:cBhvr>
                                      <p:to>
                                        <p:strVal val="visible"/>
                                      </p:to>
                                    </p:set>
                                    <p:animEffect transition="in" filter="fade">
                                      <p:cBhvr>
                                        <p:cTn id="21" dur="1000"/>
                                        <p:tgtEl>
                                          <p:spTgt spid="4">
                                            <p:graphicEl>
                                              <a:dgm id="{05875F43-AB73-4C32-8AAB-D34EED5637AE}"/>
                                            </p:graphicEl>
                                          </p:spTgt>
                                        </p:tgtEl>
                                      </p:cBhvr>
                                    </p:animEffect>
                                    <p:anim calcmode="lin" valueType="num">
                                      <p:cBhvr>
                                        <p:cTn id="22" dur="1000" fill="hold"/>
                                        <p:tgtEl>
                                          <p:spTgt spid="4">
                                            <p:graphicEl>
                                              <a:dgm id="{05875F43-AB73-4C32-8AAB-D34EED5637AE}"/>
                                            </p:graphicEl>
                                          </p:spTgt>
                                        </p:tgtEl>
                                        <p:attrNameLst>
                                          <p:attrName>ppt_x</p:attrName>
                                        </p:attrNameLst>
                                      </p:cBhvr>
                                      <p:tavLst>
                                        <p:tav tm="0">
                                          <p:val>
                                            <p:strVal val="#ppt_x"/>
                                          </p:val>
                                        </p:tav>
                                        <p:tav tm="100000">
                                          <p:val>
                                            <p:strVal val="#ppt_x"/>
                                          </p:val>
                                        </p:tav>
                                      </p:tavLst>
                                    </p:anim>
                                    <p:anim calcmode="lin" valueType="num">
                                      <p:cBhvr>
                                        <p:cTn id="23" dur="1000" fill="hold"/>
                                        <p:tgtEl>
                                          <p:spTgt spid="4">
                                            <p:graphicEl>
                                              <a:dgm id="{05875F43-AB73-4C32-8AAB-D34EED5637AE}"/>
                                            </p:graphic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4">
                                            <p:graphicEl>
                                              <a:dgm id="{49CC8AD8-7384-4C92-9FCF-69BDA46B78B4}"/>
                                            </p:graphicEl>
                                          </p:spTgt>
                                        </p:tgtEl>
                                        <p:attrNameLst>
                                          <p:attrName>style.visibility</p:attrName>
                                        </p:attrNameLst>
                                      </p:cBhvr>
                                      <p:to>
                                        <p:strVal val="visible"/>
                                      </p:to>
                                    </p:set>
                                    <p:animEffect transition="in" filter="fade">
                                      <p:cBhvr>
                                        <p:cTn id="26" dur="1000"/>
                                        <p:tgtEl>
                                          <p:spTgt spid="4">
                                            <p:graphicEl>
                                              <a:dgm id="{49CC8AD8-7384-4C92-9FCF-69BDA46B78B4}"/>
                                            </p:graphicEl>
                                          </p:spTgt>
                                        </p:tgtEl>
                                      </p:cBhvr>
                                    </p:animEffect>
                                    <p:anim calcmode="lin" valueType="num">
                                      <p:cBhvr>
                                        <p:cTn id="27" dur="1000" fill="hold"/>
                                        <p:tgtEl>
                                          <p:spTgt spid="4">
                                            <p:graphicEl>
                                              <a:dgm id="{49CC8AD8-7384-4C92-9FCF-69BDA46B78B4}"/>
                                            </p:graphicEl>
                                          </p:spTgt>
                                        </p:tgtEl>
                                        <p:attrNameLst>
                                          <p:attrName>ppt_x</p:attrName>
                                        </p:attrNameLst>
                                      </p:cBhvr>
                                      <p:tavLst>
                                        <p:tav tm="0">
                                          <p:val>
                                            <p:strVal val="#ppt_x"/>
                                          </p:val>
                                        </p:tav>
                                        <p:tav tm="100000">
                                          <p:val>
                                            <p:strVal val="#ppt_x"/>
                                          </p:val>
                                        </p:tav>
                                      </p:tavLst>
                                    </p:anim>
                                    <p:anim calcmode="lin" valueType="num">
                                      <p:cBhvr>
                                        <p:cTn id="28" dur="1000" fill="hold"/>
                                        <p:tgtEl>
                                          <p:spTgt spid="4">
                                            <p:graphicEl>
                                              <a:dgm id="{49CC8AD8-7384-4C92-9FCF-69BDA46B78B4}"/>
                                            </p:graphic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graphicEl>
                                              <a:dgm id="{73E73DE5-34CB-443C-A420-1588EB14320A}"/>
                                            </p:graphicEl>
                                          </p:spTgt>
                                        </p:tgtEl>
                                        <p:attrNameLst>
                                          <p:attrName>style.visibility</p:attrName>
                                        </p:attrNameLst>
                                      </p:cBhvr>
                                      <p:to>
                                        <p:strVal val="visible"/>
                                      </p:to>
                                    </p:set>
                                    <p:animEffect transition="in" filter="fade">
                                      <p:cBhvr>
                                        <p:cTn id="33" dur="1000"/>
                                        <p:tgtEl>
                                          <p:spTgt spid="4">
                                            <p:graphicEl>
                                              <a:dgm id="{73E73DE5-34CB-443C-A420-1588EB14320A}"/>
                                            </p:graphicEl>
                                          </p:spTgt>
                                        </p:tgtEl>
                                      </p:cBhvr>
                                    </p:animEffect>
                                    <p:anim calcmode="lin" valueType="num">
                                      <p:cBhvr>
                                        <p:cTn id="34" dur="1000" fill="hold"/>
                                        <p:tgtEl>
                                          <p:spTgt spid="4">
                                            <p:graphicEl>
                                              <a:dgm id="{73E73DE5-34CB-443C-A420-1588EB14320A}"/>
                                            </p:graphicEl>
                                          </p:spTgt>
                                        </p:tgtEl>
                                        <p:attrNameLst>
                                          <p:attrName>ppt_x</p:attrName>
                                        </p:attrNameLst>
                                      </p:cBhvr>
                                      <p:tavLst>
                                        <p:tav tm="0">
                                          <p:val>
                                            <p:strVal val="#ppt_x"/>
                                          </p:val>
                                        </p:tav>
                                        <p:tav tm="100000">
                                          <p:val>
                                            <p:strVal val="#ppt_x"/>
                                          </p:val>
                                        </p:tav>
                                      </p:tavLst>
                                    </p:anim>
                                    <p:anim calcmode="lin" valueType="num">
                                      <p:cBhvr>
                                        <p:cTn id="35" dur="1000" fill="hold"/>
                                        <p:tgtEl>
                                          <p:spTgt spid="4">
                                            <p:graphicEl>
                                              <a:dgm id="{73E73DE5-34CB-443C-A420-1588EB14320A}"/>
                                            </p:graphic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
                                            <p:graphicEl>
                                              <a:dgm id="{96EF0BF4-EC54-4C56-9340-C1C5ADE904A9}"/>
                                            </p:graphicEl>
                                          </p:spTgt>
                                        </p:tgtEl>
                                        <p:attrNameLst>
                                          <p:attrName>style.visibility</p:attrName>
                                        </p:attrNameLst>
                                      </p:cBhvr>
                                      <p:to>
                                        <p:strVal val="visible"/>
                                      </p:to>
                                    </p:set>
                                    <p:animEffect transition="in" filter="fade">
                                      <p:cBhvr>
                                        <p:cTn id="38" dur="1000"/>
                                        <p:tgtEl>
                                          <p:spTgt spid="4">
                                            <p:graphicEl>
                                              <a:dgm id="{96EF0BF4-EC54-4C56-9340-C1C5ADE904A9}"/>
                                            </p:graphicEl>
                                          </p:spTgt>
                                        </p:tgtEl>
                                      </p:cBhvr>
                                    </p:animEffect>
                                    <p:anim calcmode="lin" valueType="num">
                                      <p:cBhvr>
                                        <p:cTn id="39" dur="1000" fill="hold"/>
                                        <p:tgtEl>
                                          <p:spTgt spid="4">
                                            <p:graphicEl>
                                              <a:dgm id="{96EF0BF4-EC54-4C56-9340-C1C5ADE904A9}"/>
                                            </p:graphicEl>
                                          </p:spTgt>
                                        </p:tgtEl>
                                        <p:attrNameLst>
                                          <p:attrName>ppt_x</p:attrName>
                                        </p:attrNameLst>
                                      </p:cBhvr>
                                      <p:tavLst>
                                        <p:tav tm="0">
                                          <p:val>
                                            <p:strVal val="#ppt_x"/>
                                          </p:val>
                                        </p:tav>
                                        <p:tav tm="100000">
                                          <p:val>
                                            <p:strVal val="#ppt_x"/>
                                          </p:val>
                                        </p:tav>
                                      </p:tavLst>
                                    </p:anim>
                                    <p:anim calcmode="lin" valueType="num">
                                      <p:cBhvr>
                                        <p:cTn id="40" dur="1000" fill="hold"/>
                                        <p:tgtEl>
                                          <p:spTgt spid="4">
                                            <p:graphicEl>
                                              <a:dgm id="{96EF0BF4-EC54-4C56-9340-C1C5ADE904A9}"/>
                                            </p:graphic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4">
                                            <p:graphicEl>
                                              <a:dgm id="{74D444A9-823E-43D6-98BA-9724A2A019CC}"/>
                                            </p:graphicEl>
                                          </p:spTgt>
                                        </p:tgtEl>
                                        <p:attrNameLst>
                                          <p:attrName>style.visibility</p:attrName>
                                        </p:attrNameLst>
                                      </p:cBhvr>
                                      <p:to>
                                        <p:strVal val="visible"/>
                                      </p:to>
                                    </p:set>
                                    <p:animEffect transition="in" filter="fade">
                                      <p:cBhvr>
                                        <p:cTn id="45" dur="1000"/>
                                        <p:tgtEl>
                                          <p:spTgt spid="4">
                                            <p:graphicEl>
                                              <a:dgm id="{74D444A9-823E-43D6-98BA-9724A2A019CC}"/>
                                            </p:graphicEl>
                                          </p:spTgt>
                                        </p:tgtEl>
                                      </p:cBhvr>
                                    </p:animEffect>
                                    <p:anim calcmode="lin" valueType="num">
                                      <p:cBhvr>
                                        <p:cTn id="46" dur="1000" fill="hold"/>
                                        <p:tgtEl>
                                          <p:spTgt spid="4">
                                            <p:graphicEl>
                                              <a:dgm id="{74D444A9-823E-43D6-98BA-9724A2A019CC}"/>
                                            </p:graphicEl>
                                          </p:spTgt>
                                        </p:tgtEl>
                                        <p:attrNameLst>
                                          <p:attrName>ppt_x</p:attrName>
                                        </p:attrNameLst>
                                      </p:cBhvr>
                                      <p:tavLst>
                                        <p:tav tm="0">
                                          <p:val>
                                            <p:strVal val="#ppt_x"/>
                                          </p:val>
                                        </p:tav>
                                        <p:tav tm="100000">
                                          <p:val>
                                            <p:strVal val="#ppt_x"/>
                                          </p:val>
                                        </p:tav>
                                      </p:tavLst>
                                    </p:anim>
                                    <p:anim calcmode="lin" valueType="num">
                                      <p:cBhvr>
                                        <p:cTn id="47" dur="1000" fill="hold"/>
                                        <p:tgtEl>
                                          <p:spTgt spid="4">
                                            <p:graphicEl>
                                              <a:dgm id="{74D444A9-823E-43D6-98BA-9724A2A019CC}"/>
                                            </p:graphic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
                                            <p:graphicEl>
                                              <a:dgm id="{91CC74B3-81A3-4B0F-8790-7E3FC0190386}"/>
                                            </p:graphicEl>
                                          </p:spTgt>
                                        </p:tgtEl>
                                        <p:attrNameLst>
                                          <p:attrName>style.visibility</p:attrName>
                                        </p:attrNameLst>
                                      </p:cBhvr>
                                      <p:to>
                                        <p:strVal val="visible"/>
                                      </p:to>
                                    </p:set>
                                    <p:animEffect transition="in" filter="fade">
                                      <p:cBhvr>
                                        <p:cTn id="50" dur="1000"/>
                                        <p:tgtEl>
                                          <p:spTgt spid="4">
                                            <p:graphicEl>
                                              <a:dgm id="{91CC74B3-81A3-4B0F-8790-7E3FC0190386}"/>
                                            </p:graphicEl>
                                          </p:spTgt>
                                        </p:tgtEl>
                                      </p:cBhvr>
                                    </p:animEffect>
                                    <p:anim calcmode="lin" valueType="num">
                                      <p:cBhvr>
                                        <p:cTn id="51" dur="1000" fill="hold"/>
                                        <p:tgtEl>
                                          <p:spTgt spid="4">
                                            <p:graphicEl>
                                              <a:dgm id="{91CC74B3-81A3-4B0F-8790-7E3FC0190386}"/>
                                            </p:graphicEl>
                                          </p:spTgt>
                                        </p:tgtEl>
                                        <p:attrNameLst>
                                          <p:attrName>ppt_x</p:attrName>
                                        </p:attrNameLst>
                                      </p:cBhvr>
                                      <p:tavLst>
                                        <p:tav tm="0">
                                          <p:val>
                                            <p:strVal val="#ppt_x"/>
                                          </p:val>
                                        </p:tav>
                                        <p:tav tm="100000">
                                          <p:val>
                                            <p:strVal val="#ppt_x"/>
                                          </p:val>
                                        </p:tav>
                                      </p:tavLst>
                                    </p:anim>
                                    <p:anim calcmode="lin" valueType="num">
                                      <p:cBhvr>
                                        <p:cTn id="52" dur="1000" fill="hold"/>
                                        <p:tgtEl>
                                          <p:spTgt spid="4">
                                            <p:graphicEl>
                                              <a:dgm id="{91CC74B3-81A3-4B0F-8790-7E3FC0190386}"/>
                                            </p:graphic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4">
                                            <p:graphicEl>
                                              <a:dgm id="{4B8B6076-762D-4BD2-8B38-7F087332FD2D}"/>
                                            </p:graphicEl>
                                          </p:spTgt>
                                        </p:tgtEl>
                                        <p:attrNameLst>
                                          <p:attrName>style.visibility</p:attrName>
                                        </p:attrNameLst>
                                      </p:cBhvr>
                                      <p:to>
                                        <p:strVal val="visible"/>
                                      </p:to>
                                    </p:set>
                                    <p:animEffect transition="in" filter="fade">
                                      <p:cBhvr>
                                        <p:cTn id="57" dur="1000"/>
                                        <p:tgtEl>
                                          <p:spTgt spid="4">
                                            <p:graphicEl>
                                              <a:dgm id="{4B8B6076-762D-4BD2-8B38-7F087332FD2D}"/>
                                            </p:graphicEl>
                                          </p:spTgt>
                                        </p:tgtEl>
                                      </p:cBhvr>
                                    </p:animEffect>
                                    <p:anim calcmode="lin" valueType="num">
                                      <p:cBhvr>
                                        <p:cTn id="58" dur="1000" fill="hold"/>
                                        <p:tgtEl>
                                          <p:spTgt spid="4">
                                            <p:graphicEl>
                                              <a:dgm id="{4B8B6076-762D-4BD2-8B38-7F087332FD2D}"/>
                                            </p:graphicEl>
                                          </p:spTgt>
                                        </p:tgtEl>
                                        <p:attrNameLst>
                                          <p:attrName>ppt_x</p:attrName>
                                        </p:attrNameLst>
                                      </p:cBhvr>
                                      <p:tavLst>
                                        <p:tav tm="0">
                                          <p:val>
                                            <p:strVal val="#ppt_x"/>
                                          </p:val>
                                        </p:tav>
                                        <p:tav tm="100000">
                                          <p:val>
                                            <p:strVal val="#ppt_x"/>
                                          </p:val>
                                        </p:tav>
                                      </p:tavLst>
                                    </p:anim>
                                    <p:anim calcmode="lin" valueType="num">
                                      <p:cBhvr>
                                        <p:cTn id="59" dur="1000" fill="hold"/>
                                        <p:tgtEl>
                                          <p:spTgt spid="4">
                                            <p:graphicEl>
                                              <a:dgm id="{4B8B6076-762D-4BD2-8B38-7F087332FD2D}"/>
                                            </p:graphic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
                                            <p:graphicEl>
                                              <a:dgm id="{02BFB9ED-3B41-4F55-AC76-1DADA9F04E48}"/>
                                            </p:graphicEl>
                                          </p:spTgt>
                                        </p:tgtEl>
                                        <p:attrNameLst>
                                          <p:attrName>style.visibility</p:attrName>
                                        </p:attrNameLst>
                                      </p:cBhvr>
                                      <p:to>
                                        <p:strVal val="visible"/>
                                      </p:to>
                                    </p:set>
                                    <p:animEffect transition="in" filter="fade">
                                      <p:cBhvr>
                                        <p:cTn id="62" dur="1000"/>
                                        <p:tgtEl>
                                          <p:spTgt spid="4">
                                            <p:graphicEl>
                                              <a:dgm id="{02BFB9ED-3B41-4F55-AC76-1DADA9F04E48}"/>
                                            </p:graphicEl>
                                          </p:spTgt>
                                        </p:tgtEl>
                                      </p:cBhvr>
                                    </p:animEffect>
                                    <p:anim calcmode="lin" valueType="num">
                                      <p:cBhvr>
                                        <p:cTn id="63" dur="1000" fill="hold"/>
                                        <p:tgtEl>
                                          <p:spTgt spid="4">
                                            <p:graphicEl>
                                              <a:dgm id="{02BFB9ED-3B41-4F55-AC76-1DADA9F04E48}"/>
                                            </p:graphicEl>
                                          </p:spTgt>
                                        </p:tgtEl>
                                        <p:attrNameLst>
                                          <p:attrName>ppt_x</p:attrName>
                                        </p:attrNameLst>
                                      </p:cBhvr>
                                      <p:tavLst>
                                        <p:tav tm="0">
                                          <p:val>
                                            <p:strVal val="#ppt_x"/>
                                          </p:val>
                                        </p:tav>
                                        <p:tav tm="100000">
                                          <p:val>
                                            <p:strVal val="#ppt_x"/>
                                          </p:val>
                                        </p:tav>
                                      </p:tavLst>
                                    </p:anim>
                                    <p:anim calcmode="lin" valueType="num">
                                      <p:cBhvr>
                                        <p:cTn id="64" dur="1000" fill="hold"/>
                                        <p:tgtEl>
                                          <p:spTgt spid="4">
                                            <p:graphicEl>
                                              <a:dgm id="{02BFB9ED-3B41-4F55-AC76-1DADA9F04E48}"/>
                                            </p:graphic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4">
                                            <p:graphicEl>
                                              <a:dgm id="{0297CD9D-15C4-448C-A818-F6EFCF3BBB53}"/>
                                            </p:graphicEl>
                                          </p:spTgt>
                                        </p:tgtEl>
                                        <p:attrNameLst>
                                          <p:attrName>style.visibility</p:attrName>
                                        </p:attrNameLst>
                                      </p:cBhvr>
                                      <p:to>
                                        <p:strVal val="visible"/>
                                      </p:to>
                                    </p:set>
                                    <p:animEffect transition="in" filter="fade">
                                      <p:cBhvr>
                                        <p:cTn id="69" dur="1000"/>
                                        <p:tgtEl>
                                          <p:spTgt spid="4">
                                            <p:graphicEl>
                                              <a:dgm id="{0297CD9D-15C4-448C-A818-F6EFCF3BBB53}"/>
                                            </p:graphicEl>
                                          </p:spTgt>
                                        </p:tgtEl>
                                      </p:cBhvr>
                                    </p:animEffect>
                                    <p:anim calcmode="lin" valueType="num">
                                      <p:cBhvr>
                                        <p:cTn id="70" dur="1000" fill="hold"/>
                                        <p:tgtEl>
                                          <p:spTgt spid="4">
                                            <p:graphicEl>
                                              <a:dgm id="{0297CD9D-15C4-448C-A818-F6EFCF3BBB53}"/>
                                            </p:graphicEl>
                                          </p:spTgt>
                                        </p:tgtEl>
                                        <p:attrNameLst>
                                          <p:attrName>ppt_x</p:attrName>
                                        </p:attrNameLst>
                                      </p:cBhvr>
                                      <p:tavLst>
                                        <p:tav tm="0">
                                          <p:val>
                                            <p:strVal val="#ppt_x"/>
                                          </p:val>
                                        </p:tav>
                                        <p:tav tm="100000">
                                          <p:val>
                                            <p:strVal val="#ppt_x"/>
                                          </p:val>
                                        </p:tav>
                                      </p:tavLst>
                                    </p:anim>
                                    <p:anim calcmode="lin" valueType="num">
                                      <p:cBhvr>
                                        <p:cTn id="71" dur="1000" fill="hold"/>
                                        <p:tgtEl>
                                          <p:spTgt spid="4">
                                            <p:graphicEl>
                                              <a:dgm id="{0297CD9D-15C4-448C-A818-F6EFCF3BBB53}"/>
                                            </p:graphicEl>
                                          </p:spTgt>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
                                            <p:graphicEl>
                                              <a:dgm id="{EC3EB83C-5FD5-4B35-A422-5E9E8CBDBF15}"/>
                                            </p:graphicEl>
                                          </p:spTgt>
                                        </p:tgtEl>
                                        <p:attrNameLst>
                                          <p:attrName>style.visibility</p:attrName>
                                        </p:attrNameLst>
                                      </p:cBhvr>
                                      <p:to>
                                        <p:strVal val="visible"/>
                                      </p:to>
                                    </p:set>
                                    <p:animEffect transition="in" filter="fade">
                                      <p:cBhvr>
                                        <p:cTn id="74" dur="1000"/>
                                        <p:tgtEl>
                                          <p:spTgt spid="4">
                                            <p:graphicEl>
                                              <a:dgm id="{EC3EB83C-5FD5-4B35-A422-5E9E8CBDBF15}"/>
                                            </p:graphicEl>
                                          </p:spTgt>
                                        </p:tgtEl>
                                      </p:cBhvr>
                                    </p:animEffect>
                                    <p:anim calcmode="lin" valueType="num">
                                      <p:cBhvr>
                                        <p:cTn id="75" dur="1000" fill="hold"/>
                                        <p:tgtEl>
                                          <p:spTgt spid="4">
                                            <p:graphicEl>
                                              <a:dgm id="{EC3EB83C-5FD5-4B35-A422-5E9E8CBDBF15}"/>
                                            </p:graphicEl>
                                          </p:spTgt>
                                        </p:tgtEl>
                                        <p:attrNameLst>
                                          <p:attrName>ppt_x</p:attrName>
                                        </p:attrNameLst>
                                      </p:cBhvr>
                                      <p:tavLst>
                                        <p:tav tm="0">
                                          <p:val>
                                            <p:strVal val="#ppt_x"/>
                                          </p:val>
                                        </p:tav>
                                        <p:tav tm="100000">
                                          <p:val>
                                            <p:strVal val="#ppt_x"/>
                                          </p:val>
                                        </p:tav>
                                      </p:tavLst>
                                    </p:anim>
                                    <p:anim calcmode="lin" valueType="num">
                                      <p:cBhvr>
                                        <p:cTn id="76" dur="1000" fill="hold"/>
                                        <p:tgtEl>
                                          <p:spTgt spid="4">
                                            <p:graphicEl>
                                              <a:dgm id="{EC3EB83C-5FD5-4B35-A422-5E9E8CBDBF15}"/>
                                            </p:graphic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4">
                                            <p:graphicEl>
                                              <a:dgm id="{8B8CC1E1-C310-4D30-BA8F-03767682BF3B}"/>
                                            </p:graphicEl>
                                          </p:spTgt>
                                        </p:tgtEl>
                                        <p:attrNameLst>
                                          <p:attrName>style.visibility</p:attrName>
                                        </p:attrNameLst>
                                      </p:cBhvr>
                                      <p:to>
                                        <p:strVal val="visible"/>
                                      </p:to>
                                    </p:set>
                                    <p:animEffect transition="in" filter="fade">
                                      <p:cBhvr>
                                        <p:cTn id="81" dur="1000"/>
                                        <p:tgtEl>
                                          <p:spTgt spid="4">
                                            <p:graphicEl>
                                              <a:dgm id="{8B8CC1E1-C310-4D30-BA8F-03767682BF3B}"/>
                                            </p:graphicEl>
                                          </p:spTgt>
                                        </p:tgtEl>
                                      </p:cBhvr>
                                    </p:animEffect>
                                    <p:anim calcmode="lin" valueType="num">
                                      <p:cBhvr>
                                        <p:cTn id="82" dur="1000" fill="hold"/>
                                        <p:tgtEl>
                                          <p:spTgt spid="4">
                                            <p:graphicEl>
                                              <a:dgm id="{8B8CC1E1-C310-4D30-BA8F-03767682BF3B}"/>
                                            </p:graphicEl>
                                          </p:spTgt>
                                        </p:tgtEl>
                                        <p:attrNameLst>
                                          <p:attrName>ppt_x</p:attrName>
                                        </p:attrNameLst>
                                      </p:cBhvr>
                                      <p:tavLst>
                                        <p:tav tm="0">
                                          <p:val>
                                            <p:strVal val="#ppt_x"/>
                                          </p:val>
                                        </p:tav>
                                        <p:tav tm="100000">
                                          <p:val>
                                            <p:strVal val="#ppt_x"/>
                                          </p:val>
                                        </p:tav>
                                      </p:tavLst>
                                    </p:anim>
                                    <p:anim calcmode="lin" valueType="num">
                                      <p:cBhvr>
                                        <p:cTn id="83" dur="1000" fill="hold"/>
                                        <p:tgtEl>
                                          <p:spTgt spid="4">
                                            <p:graphicEl>
                                              <a:dgm id="{8B8CC1E1-C310-4D30-BA8F-03767682BF3B}"/>
                                            </p:graphicEl>
                                          </p:spTgt>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
                                            <p:graphicEl>
                                              <a:dgm id="{F58140DB-8958-4FE3-AC2C-1A06AF98A934}"/>
                                            </p:graphicEl>
                                          </p:spTgt>
                                        </p:tgtEl>
                                        <p:attrNameLst>
                                          <p:attrName>style.visibility</p:attrName>
                                        </p:attrNameLst>
                                      </p:cBhvr>
                                      <p:to>
                                        <p:strVal val="visible"/>
                                      </p:to>
                                    </p:set>
                                    <p:animEffect transition="in" filter="fade">
                                      <p:cBhvr>
                                        <p:cTn id="86" dur="1000"/>
                                        <p:tgtEl>
                                          <p:spTgt spid="4">
                                            <p:graphicEl>
                                              <a:dgm id="{F58140DB-8958-4FE3-AC2C-1A06AF98A934}"/>
                                            </p:graphicEl>
                                          </p:spTgt>
                                        </p:tgtEl>
                                      </p:cBhvr>
                                    </p:animEffect>
                                    <p:anim calcmode="lin" valueType="num">
                                      <p:cBhvr>
                                        <p:cTn id="87" dur="1000" fill="hold"/>
                                        <p:tgtEl>
                                          <p:spTgt spid="4">
                                            <p:graphicEl>
                                              <a:dgm id="{F58140DB-8958-4FE3-AC2C-1A06AF98A934}"/>
                                            </p:graphicEl>
                                          </p:spTgt>
                                        </p:tgtEl>
                                        <p:attrNameLst>
                                          <p:attrName>ppt_x</p:attrName>
                                        </p:attrNameLst>
                                      </p:cBhvr>
                                      <p:tavLst>
                                        <p:tav tm="0">
                                          <p:val>
                                            <p:strVal val="#ppt_x"/>
                                          </p:val>
                                        </p:tav>
                                        <p:tav tm="100000">
                                          <p:val>
                                            <p:strVal val="#ppt_x"/>
                                          </p:val>
                                        </p:tav>
                                      </p:tavLst>
                                    </p:anim>
                                    <p:anim calcmode="lin" valueType="num">
                                      <p:cBhvr>
                                        <p:cTn id="88" dur="1000" fill="hold"/>
                                        <p:tgtEl>
                                          <p:spTgt spid="4">
                                            <p:graphicEl>
                                              <a:dgm id="{F58140DB-8958-4FE3-AC2C-1A06AF98A934}"/>
                                            </p:graphicEl>
                                          </p:spTgt>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4">
                                            <p:graphicEl>
                                              <a:dgm id="{0CC78B2E-37B6-4769-B52F-03FD7173874B}"/>
                                            </p:graphicEl>
                                          </p:spTgt>
                                        </p:tgtEl>
                                        <p:attrNameLst>
                                          <p:attrName>style.visibility</p:attrName>
                                        </p:attrNameLst>
                                      </p:cBhvr>
                                      <p:to>
                                        <p:strVal val="visible"/>
                                      </p:to>
                                    </p:set>
                                    <p:animEffect transition="in" filter="fade">
                                      <p:cBhvr>
                                        <p:cTn id="93" dur="1000"/>
                                        <p:tgtEl>
                                          <p:spTgt spid="4">
                                            <p:graphicEl>
                                              <a:dgm id="{0CC78B2E-37B6-4769-B52F-03FD7173874B}"/>
                                            </p:graphicEl>
                                          </p:spTgt>
                                        </p:tgtEl>
                                      </p:cBhvr>
                                    </p:animEffect>
                                    <p:anim calcmode="lin" valueType="num">
                                      <p:cBhvr>
                                        <p:cTn id="94" dur="1000" fill="hold"/>
                                        <p:tgtEl>
                                          <p:spTgt spid="4">
                                            <p:graphicEl>
                                              <a:dgm id="{0CC78B2E-37B6-4769-B52F-03FD7173874B}"/>
                                            </p:graphicEl>
                                          </p:spTgt>
                                        </p:tgtEl>
                                        <p:attrNameLst>
                                          <p:attrName>ppt_x</p:attrName>
                                        </p:attrNameLst>
                                      </p:cBhvr>
                                      <p:tavLst>
                                        <p:tav tm="0">
                                          <p:val>
                                            <p:strVal val="#ppt_x"/>
                                          </p:val>
                                        </p:tav>
                                        <p:tav tm="100000">
                                          <p:val>
                                            <p:strVal val="#ppt_x"/>
                                          </p:val>
                                        </p:tav>
                                      </p:tavLst>
                                    </p:anim>
                                    <p:anim calcmode="lin" valueType="num">
                                      <p:cBhvr>
                                        <p:cTn id="95" dur="1000" fill="hold"/>
                                        <p:tgtEl>
                                          <p:spTgt spid="4">
                                            <p:graphicEl>
                                              <a:dgm id="{0CC78B2E-37B6-4769-B52F-03FD7173874B}"/>
                                            </p:graphicEl>
                                          </p:spTgt>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
                                            <p:graphicEl>
                                              <a:dgm id="{011E8634-6659-49B4-ACE7-9F23E3453DF4}"/>
                                            </p:graphicEl>
                                          </p:spTgt>
                                        </p:tgtEl>
                                        <p:attrNameLst>
                                          <p:attrName>style.visibility</p:attrName>
                                        </p:attrNameLst>
                                      </p:cBhvr>
                                      <p:to>
                                        <p:strVal val="visible"/>
                                      </p:to>
                                    </p:set>
                                    <p:animEffect transition="in" filter="fade">
                                      <p:cBhvr>
                                        <p:cTn id="98" dur="1000"/>
                                        <p:tgtEl>
                                          <p:spTgt spid="4">
                                            <p:graphicEl>
                                              <a:dgm id="{011E8634-6659-49B4-ACE7-9F23E3453DF4}"/>
                                            </p:graphicEl>
                                          </p:spTgt>
                                        </p:tgtEl>
                                      </p:cBhvr>
                                    </p:animEffect>
                                    <p:anim calcmode="lin" valueType="num">
                                      <p:cBhvr>
                                        <p:cTn id="99" dur="1000" fill="hold"/>
                                        <p:tgtEl>
                                          <p:spTgt spid="4">
                                            <p:graphicEl>
                                              <a:dgm id="{011E8634-6659-49B4-ACE7-9F23E3453DF4}"/>
                                            </p:graphicEl>
                                          </p:spTgt>
                                        </p:tgtEl>
                                        <p:attrNameLst>
                                          <p:attrName>ppt_x</p:attrName>
                                        </p:attrNameLst>
                                      </p:cBhvr>
                                      <p:tavLst>
                                        <p:tav tm="0">
                                          <p:val>
                                            <p:strVal val="#ppt_x"/>
                                          </p:val>
                                        </p:tav>
                                        <p:tav tm="100000">
                                          <p:val>
                                            <p:strVal val="#ppt_x"/>
                                          </p:val>
                                        </p:tav>
                                      </p:tavLst>
                                    </p:anim>
                                    <p:anim calcmode="lin" valueType="num">
                                      <p:cBhvr>
                                        <p:cTn id="100" dur="1000" fill="hold"/>
                                        <p:tgtEl>
                                          <p:spTgt spid="4">
                                            <p:graphicEl>
                                              <a:dgm id="{011E8634-6659-49B4-ACE7-9F23E3453DF4}"/>
                                            </p:graphic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4">
                                            <p:graphicEl>
                                              <a:dgm id="{898D01D6-92FE-4D6D-803F-07FD7B19E8D3}"/>
                                            </p:graphicEl>
                                          </p:spTgt>
                                        </p:tgtEl>
                                        <p:attrNameLst>
                                          <p:attrName>style.visibility</p:attrName>
                                        </p:attrNameLst>
                                      </p:cBhvr>
                                      <p:to>
                                        <p:strVal val="visible"/>
                                      </p:to>
                                    </p:set>
                                    <p:animEffect transition="in" filter="fade">
                                      <p:cBhvr>
                                        <p:cTn id="105" dur="1000"/>
                                        <p:tgtEl>
                                          <p:spTgt spid="4">
                                            <p:graphicEl>
                                              <a:dgm id="{898D01D6-92FE-4D6D-803F-07FD7B19E8D3}"/>
                                            </p:graphicEl>
                                          </p:spTgt>
                                        </p:tgtEl>
                                      </p:cBhvr>
                                    </p:animEffect>
                                    <p:anim calcmode="lin" valueType="num">
                                      <p:cBhvr>
                                        <p:cTn id="106" dur="1000" fill="hold"/>
                                        <p:tgtEl>
                                          <p:spTgt spid="4">
                                            <p:graphicEl>
                                              <a:dgm id="{898D01D6-92FE-4D6D-803F-07FD7B19E8D3}"/>
                                            </p:graphicEl>
                                          </p:spTgt>
                                        </p:tgtEl>
                                        <p:attrNameLst>
                                          <p:attrName>ppt_x</p:attrName>
                                        </p:attrNameLst>
                                      </p:cBhvr>
                                      <p:tavLst>
                                        <p:tav tm="0">
                                          <p:val>
                                            <p:strVal val="#ppt_x"/>
                                          </p:val>
                                        </p:tav>
                                        <p:tav tm="100000">
                                          <p:val>
                                            <p:strVal val="#ppt_x"/>
                                          </p:val>
                                        </p:tav>
                                      </p:tavLst>
                                    </p:anim>
                                    <p:anim calcmode="lin" valueType="num">
                                      <p:cBhvr>
                                        <p:cTn id="107" dur="1000" fill="hold"/>
                                        <p:tgtEl>
                                          <p:spTgt spid="4">
                                            <p:graphicEl>
                                              <a:dgm id="{898D01D6-92FE-4D6D-803F-07FD7B19E8D3}"/>
                                            </p:graphicEl>
                                          </p:spTgt>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4">
                                            <p:graphicEl>
                                              <a:dgm id="{5F17288A-D9BB-4756-A919-D050A2DEC075}"/>
                                            </p:graphicEl>
                                          </p:spTgt>
                                        </p:tgtEl>
                                        <p:attrNameLst>
                                          <p:attrName>style.visibility</p:attrName>
                                        </p:attrNameLst>
                                      </p:cBhvr>
                                      <p:to>
                                        <p:strVal val="visible"/>
                                      </p:to>
                                    </p:set>
                                    <p:animEffect transition="in" filter="fade">
                                      <p:cBhvr>
                                        <p:cTn id="110" dur="1000"/>
                                        <p:tgtEl>
                                          <p:spTgt spid="4">
                                            <p:graphicEl>
                                              <a:dgm id="{5F17288A-D9BB-4756-A919-D050A2DEC075}"/>
                                            </p:graphicEl>
                                          </p:spTgt>
                                        </p:tgtEl>
                                      </p:cBhvr>
                                    </p:animEffect>
                                    <p:anim calcmode="lin" valueType="num">
                                      <p:cBhvr>
                                        <p:cTn id="111" dur="1000" fill="hold"/>
                                        <p:tgtEl>
                                          <p:spTgt spid="4">
                                            <p:graphicEl>
                                              <a:dgm id="{5F17288A-D9BB-4756-A919-D050A2DEC075}"/>
                                            </p:graphicEl>
                                          </p:spTgt>
                                        </p:tgtEl>
                                        <p:attrNameLst>
                                          <p:attrName>ppt_x</p:attrName>
                                        </p:attrNameLst>
                                      </p:cBhvr>
                                      <p:tavLst>
                                        <p:tav tm="0">
                                          <p:val>
                                            <p:strVal val="#ppt_x"/>
                                          </p:val>
                                        </p:tav>
                                        <p:tav tm="100000">
                                          <p:val>
                                            <p:strVal val="#ppt_x"/>
                                          </p:val>
                                        </p:tav>
                                      </p:tavLst>
                                    </p:anim>
                                    <p:anim calcmode="lin" valueType="num">
                                      <p:cBhvr>
                                        <p:cTn id="112" dur="1000" fill="hold"/>
                                        <p:tgtEl>
                                          <p:spTgt spid="4">
                                            <p:graphicEl>
                                              <a:dgm id="{5F17288A-D9BB-4756-A919-D050A2DEC075}"/>
                                            </p:graphicEl>
                                          </p:spTgt>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4">
                                            <p:graphicEl>
                                              <a:dgm id="{1525FDFB-F68C-4EF8-A73F-1BBE2F587950}"/>
                                            </p:graphicEl>
                                          </p:spTgt>
                                        </p:tgtEl>
                                        <p:attrNameLst>
                                          <p:attrName>style.visibility</p:attrName>
                                        </p:attrNameLst>
                                      </p:cBhvr>
                                      <p:to>
                                        <p:strVal val="visible"/>
                                      </p:to>
                                    </p:set>
                                    <p:animEffect transition="in" filter="fade">
                                      <p:cBhvr>
                                        <p:cTn id="117" dur="1000"/>
                                        <p:tgtEl>
                                          <p:spTgt spid="4">
                                            <p:graphicEl>
                                              <a:dgm id="{1525FDFB-F68C-4EF8-A73F-1BBE2F587950}"/>
                                            </p:graphicEl>
                                          </p:spTgt>
                                        </p:tgtEl>
                                      </p:cBhvr>
                                    </p:animEffect>
                                    <p:anim calcmode="lin" valueType="num">
                                      <p:cBhvr>
                                        <p:cTn id="118" dur="1000" fill="hold"/>
                                        <p:tgtEl>
                                          <p:spTgt spid="4">
                                            <p:graphicEl>
                                              <a:dgm id="{1525FDFB-F68C-4EF8-A73F-1BBE2F587950}"/>
                                            </p:graphicEl>
                                          </p:spTgt>
                                        </p:tgtEl>
                                        <p:attrNameLst>
                                          <p:attrName>ppt_x</p:attrName>
                                        </p:attrNameLst>
                                      </p:cBhvr>
                                      <p:tavLst>
                                        <p:tav tm="0">
                                          <p:val>
                                            <p:strVal val="#ppt_x"/>
                                          </p:val>
                                        </p:tav>
                                        <p:tav tm="100000">
                                          <p:val>
                                            <p:strVal val="#ppt_x"/>
                                          </p:val>
                                        </p:tav>
                                      </p:tavLst>
                                    </p:anim>
                                    <p:anim calcmode="lin" valueType="num">
                                      <p:cBhvr>
                                        <p:cTn id="119" dur="1000" fill="hold"/>
                                        <p:tgtEl>
                                          <p:spTgt spid="4">
                                            <p:graphicEl>
                                              <a:dgm id="{1525FDFB-F68C-4EF8-A73F-1BBE2F587950}"/>
                                            </p:graphicEl>
                                          </p:spTgt>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4">
                                            <p:graphicEl>
                                              <a:dgm id="{0F9D491D-D05D-488A-8CFA-9D0DB177AE1C}"/>
                                            </p:graphicEl>
                                          </p:spTgt>
                                        </p:tgtEl>
                                        <p:attrNameLst>
                                          <p:attrName>style.visibility</p:attrName>
                                        </p:attrNameLst>
                                      </p:cBhvr>
                                      <p:to>
                                        <p:strVal val="visible"/>
                                      </p:to>
                                    </p:set>
                                    <p:animEffect transition="in" filter="fade">
                                      <p:cBhvr>
                                        <p:cTn id="122" dur="1000"/>
                                        <p:tgtEl>
                                          <p:spTgt spid="4">
                                            <p:graphicEl>
                                              <a:dgm id="{0F9D491D-D05D-488A-8CFA-9D0DB177AE1C}"/>
                                            </p:graphicEl>
                                          </p:spTgt>
                                        </p:tgtEl>
                                      </p:cBhvr>
                                    </p:animEffect>
                                    <p:anim calcmode="lin" valueType="num">
                                      <p:cBhvr>
                                        <p:cTn id="123" dur="1000" fill="hold"/>
                                        <p:tgtEl>
                                          <p:spTgt spid="4">
                                            <p:graphicEl>
                                              <a:dgm id="{0F9D491D-D05D-488A-8CFA-9D0DB177AE1C}"/>
                                            </p:graphicEl>
                                          </p:spTgt>
                                        </p:tgtEl>
                                        <p:attrNameLst>
                                          <p:attrName>ppt_x</p:attrName>
                                        </p:attrNameLst>
                                      </p:cBhvr>
                                      <p:tavLst>
                                        <p:tav tm="0">
                                          <p:val>
                                            <p:strVal val="#ppt_x"/>
                                          </p:val>
                                        </p:tav>
                                        <p:tav tm="100000">
                                          <p:val>
                                            <p:strVal val="#ppt_x"/>
                                          </p:val>
                                        </p:tav>
                                      </p:tavLst>
                                    </p:anim>
                                    <p:anim calcmode="lin" valueType="num">
                                      <p:cBhvr>
                                        <p:cTn id="124" dur="1000" fill="hold"/>
                                        <p:tgtEl>
                                          <p:spTgt spid="4">
                                            <p:graphicEl>
                                              <a:dgm id="{0F9D491D-D05D-488A-8CFA-9D0DB177AE1C}"/>
                                            </p:graphicEl>
                                          </p:spTgt>
                                        </p:tgtEl>
                                        <p:attrNameLst>
                                          <p:attrName>ppt_y</p:attrName>
                                        </p:attrNameLst>
                                      </p:cBhvr>
                                      <p:tavLst>
                                        <p:tav tm="0">
                                          <p:val>
                                            <p:strVal val="#ppt_y+.1"/>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grpId="0" nodeType="clickEffect">
                                  <p:stCondLst>
                                    <p:cond delay="0"/>
                                  </p:stCondLst>
                                  <p:childTnLst>
                                    <p:set>
                                      <p:cBhvr>
                                        <p:cTn id="128" dur="1" fill="hold">
                                          <p:stCondLst>
                                            <p:cond delay="0"/>
                                          </p:stCondLst>
                                        </p:cTn>
                                        <p:tgtEl>
                                          <p:spTgt spid="4">
                                            <p:graphicEl>
                                              <a:dgm id="{6A32FD61-AEED-4D0A-A564-019E529701A7}"/>
                                            </p:graphicEl>
                                          </p:spTgt>
                                        </p:tgtEl>
                                        <p:attrNameLst>
                                          <p:attrName>style.visibility</p:attrName>
                                        </p:attrNameLst>
                                      </p:cBhvr>
                                      <p:to>
                                        <p:strVal val="visible"/>
                                      </p:to>
                                    </p:set>
                                    <p:animEffect transition="in" filter="fade">
                                      <p:cBhvr>
                                        <p:cTn id="129" dur="1000"/>
                                        <p:tgtEl>
                                          <p:spTgt spid="4">
                                            <p:graphicEl>
                                              <a:dgm id="{6A32FD61-AEED-4D0A-A564-019E529701A7}"/>
                                            </p:graphicEl>
                                          </p:spTgt>
                                        </p:tgtEl>
                                      </p:cBhvr>
                                    </p:animEffect>
                                    <p:anim calcmode="lin" valueType="num">
                                      <p:cBhvr>
                                        <p:cTn id="130" dur="1000" fill="hold"/>
                                        <p:tgtEl>
                                          <p:spTgt spid="4">
                                            <p:graphicEl>
                                              <a:dgm id="{6A32FD61-AEED-4D0A-A564-019E529701A7}"/>
                                            </p:graphicEl>
                                          </p:spTgt>
                                        </p:tgtEl>
                                        <p:attrNameLst>
                                          <p:attrName>ppt_x</p:attrName>
                                        </p:attrNameLst>
                                      </p:cBhvr>
                                      <p:tavLst>
                                        <p:tav tm="0">
                                          <p:val>
                                            <p:strVal val="#ppt_x"/>
                                          </p:val>
                                        </p:tav>
                                        <p:tav tm="100000">
                                          <p:val>
                                            <p:strVal val="#ppt_x"/>
                                          </p:val>
                                        </p:tav>
                                      </p:tavLst>
                                    </p:anim>
                                    <p:anim calcmode="lin" valueType="num">
                                      <p:cBhvr>
                                        <p:cTn id="131" dur="1000" fill="hold"/>
                                        <p:tgtEl>
                                          <p:spTgt spid="4">
                                            <p:graphicEl>
                                              <a:dgm id="{6A32FD61-AEED-4D0A-A564-019E529701A7}"/>
                                            </p:graphicEl>
                                          </p:spTgt>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4">
                                            <p:graphicEl>
                                              <a:dgm id="{11F55FC8-8D91-4546-A8AE-0704806537C2}"/>
                                            </p:graphicEl>
                                          </p:spTgt>
                                        </p:tgtEl>
                                        <p:attrNameLst>
                                          <p:attrName>style.visibility</p:attrName>
                                        </p:attrNameLst>
                                      </p:cBhvr>
                                      <p:to>
                                        <p:strVal val="visible"/>
                                      </p:to>
                                    </p:set>
                                    <p:animEffect transition="in" filter="fade">
                                      <p:cBhvr>
                                        <p:cTn id="134" dur="1000"/>
                                        <p:tgtEl>
                                          <p:spTgt spid="4">
                                            <p:graphicEl>
                                              <a:dgm id="{11F55FC8-8D91-4546-A8AE-0704806537C2}"/>
                                            </p:graphicEl>
                                          </p:spTgt>
                                        </p:tgtEl>
                                      </p:cBhvr>
                                    </p:animEffect>
                                    <p:anim calcmode="lin" valueType="num">
                                      <p:cBhvr>
                                        <p:cTn id="135" dur="1000" fill="hold"/>
                                        <p:tgtEl>
                                          <p:spTgt spid="4">
                                            <p:graphicEl>
                                              <a:dgm id="{11F55FC8-8D91-4546-A8AE-0704806537C2}"/>
                                            </p:graphicEl>
                                          </p:spTgt>
                                        </p:tgtEl>
                                        <p:attrNameLst>
                                          <p:attrName>ppt_x</p:attrName>
                                        </p:attrNameLst>
                                      </p:cBhvr>
                                      <p:tavLst>
                                        <p:tav tm="0">
                                          <p:val>
                                            <p:strVal val="#ppt_x"/>
                                          </p:val>
                                        </p:tav>
                                        <p:tav tm="100000">
                                          <p:val>
                                            <p:strVal val="#ppt_x"/>
                                          </p:val>
                                        </p:tav>
                                      </p:tavLst>
                                    </p:anim>
                                    <p:anim calcmode="lin" valueType="num">
                                      <p:cBhvr>
                                        <p:cTn id="136" dur="1000" fill="hold"/>
                                        <p:tgtEl>
                                          <p:spTgt spid="4">
                                            <p:graphicEl>
                                              <a:dgm id="{11F55FC8-8D91-4546-A8AE-0704806537C2}"/>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lvl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31520"/>
          </a:xfrm>
        </p:spPr>
        <p:txBody>
          <a:bodyPr>
            <a:normAutofit fontScale="90000"/>
          </a:bodyPr>
          <a:lstStyle/>
          <a:p>
            <a:pPr algn="ctr"/>
            <a:r>
              <a:rPr lang="en-IN" b="1" dirty="0" smtClean="0"/>
              <a:t>EQUITY MARKET</a:t>
            </a:r>
            <a:endParaRPr lang="en-IN" b="1" dirty="0"/>
          </a:p>
        </p:txBody>
      </p:sp>
      <p:sp>
        <p:nvSpPr>
          <p:cNvPr id="4" name="TextBox 3"/>
          <p:cNvSpPr txBox="1"/>
          <p:nvPr/>
        </p:nvSpPr>
        <p:spPr>
          <a:xfrm>
            <a:off x="798897" y="833273"/>
            <a:ext cx="11393103" cy="5863144"/>
          </a:xfrm>
          <a:prstGeom prst="rect">
            <a:avLst/>
          </a:prstGeom>
          <a:noFill/>
          <a:ln>
            <a:noFill/>
          </a:ln>
        </p:spPr>
        <p:txBody>
          <a:bodyPr wrap="square" rtlCol="0" anchor="ctr" anchorCtr="1">
            <a:spAutoFit/>
          </a:bodyPr>
          <a:lstStyle/>
          <a:p>
            <a:pPr marL="285750" indent="-285750" algn="just">
              <a:lnSpc>
                <a:spcPct val="150000"/>
              </a:lnSpc>
              <a:buFont typeface="Wingdings" panose="05000000000000000000" pitchFamily="2" charset="2"/>
              <a:buChar char="Ø"/>
            </a:pPr>
            <a:r>
              <a:rPr lang="en-US" dirty="0"/>
              <a:t>An equity market is a market in which shares are issued and traded, either through exchanges or over-the-counter markets.</a:t>
            </a:r>
            <a:endParaRPr lang="en-US" dirty="0" smtClean="0"/>
          </a:p>
          <a:p>
            <a:pPr marL="285750" indent="-285750" algn="just">
              <a:lnSpc>
                <a:spcPct val="150000"/>
              </a:lnSpc>
              <a:buFont typeface="Wingdings" panose="05000000000000000000" pitchFamily="2" charset="2"/>
              <a:buChar char="Ø"/>
            </a:pPr>
            <a:r>
              <a:rPr lang="en-US" dirty="0" smtClean="0"/>
              <a:t>The </a:t>
            </a:r>
            <a:r>
              <a:rPr lang="en-US" dirty="0"/>
              <a:t>equity market deals </a:t>
            </a:r>
            <a:r>
              <a:rPr lang="en-US" dirty="0" smtClean="0"/>
              <a:t>with </a:t>
            </a:r>
            <a:r>
              <a:rPr lang="en-US" dirty="0"/>
              <a:t>shares and </a:t>
            </a:r>
            <a:r>
              <a:rPr lang="en-US" dirty="0" smtClean="0"/>
              <a:t>stocks.</a:t>
            </a:r>
            <a:endParaRPr lang="en-IN" sz="2800" b="1" dirty="0">
              <a:latin typeface="Rockwell" panose="02060603020205020403" pitchFamily="18" charset="0"/>
            </a:endParaRPr>
          </a:p>
          <a:p>
            <a:pPr algn="just">
              <a:lnSpc>
                <a:spcPct val="150000"/>
              </a:lnSpc>
            </a:pPr>
            <a:r>
              <a:rPr lang="en-US" sz="2000" b="1" dirty="0">
                <a:latin typeface="Rockwell" panose="02060603020205020403" pitchFamily="18" charset="0"/>
              </a:rPr>
              <a:t>Primary </a:t>
            </a:r>
            <a:r>
              <a:rPr lang="en-US" sz="2000" b="1" dirty="0" smtClean="0">
                <a:latin typeface="Rockwell" panose="02060603020205020403" pitchFamily="18" charset="0"/>
              </a:rPr>
              <a:t>Market</a:t>
            </a:r>
            <a:endParaRPr lang="en-US" sz="2000" b="1" dirty="0">
              <a:latin typeface="Rockwell" panose="02060603020205020403" pitchFamily="18" charset="0"/>
            </a:endParaRPr>
          </a:p>
          <a:p>
            <a:pPr marL="742950" lvl="1" indent="-285750" algn="just">
              <a:lnSpc>
                <a:spcPct val="150000"/>
              </a:lnSpc>
              <a:buFont typeface="Wingdings" panose="05000000000000000000" pitchFamily="2" charset="2"/>
              <a:buChar char="Ø"/>
            </a:pPr>
            <a:r>
              <a:rPr lang="en-US" dirty="0" smtClean="0"/>
              <a:t>Every </a:t>
            </a:r>
            <a:r>
              <a:rPr lang="en-US" dirty="0"/>
              <a:t>company that proposes to go public must come out with an initial public offering (IPO). During the IPO, the company offers a certain portion of its equity to the public. After the closing of the IPO, the shares are listed on one of the stock exchanges, which are an important component of the stock market. The primary exchanges in India are the National Stock Exchange (NSE) and the Bombay Stock Exchange (BSE).</a:t>
            </a:r>
          </a:p>
          <a:p>
            <a:pPr algn="just">
              <a:lnSpc>
                <a:spcPct val="150000"/>
              </a:lnSpc>
            </a:pPr>
            <a:r>
              <a:rPr lang="en-US" sz="2000" b="1" dirty="0">
                <a:latin typeface="Rockwell" panose="02060603020205020403" pitchFamily="18" charset="0"/>
              </a:rPr>
              <a:t>Secondary </a:t>
            </a:r>
            <a:r>
              <a:rPr lang="en-US" sz="2000" b="1" dirty="0" smtClean="0">
                <a:latin typeface="Rockwell" panose="02060603020205020403" pitchFamily="18" charset="0"/>
              </a:rPr>
              <a:t>Market</a:t>
            </a:r>
            <a:endParaRPr lang="en-US" sz="2000" b="1" dirty="0">
              <a:latin typeface="Rockwell" panose="02060603020205020403" pitchFamily="18" charset="0"/>
            </a:endParaRPr>
          </a:p>
          <a:p>
            <a:pPr marL="742950" lvl="1" indent="-285750" algn="just">
              <a:lnSpc>
                <a:spcPct val="150000"/>
              </a:lnSpc>
              <a:buFont typeface="Wingdings" panose="05000000000000000000" pitchFamily="2" charset="2"/>
              <a:buChar char="Ø"/>
            </a:pPr>
            <a:r>
              <a:rPr lang="en-US" dirty="0"/>
              <a:t>After the listing of the IPO shares, these are traded on the secondary market. This platform offers the initial investors an option to exit their investments. In addition, investors who failed to procure shares during the IPO can purchase these from the secondary market. Trading in the Indian stock market is commonly done through brokers. The brokers act as intermediaries between the stock exchanges and the investors.</a:t>
            </a:r>
          </a:p>
          <a:p>
            <a:pPr marL="285750" indent="-285750" algn="just">
              <a:buFont typeface="Wingdings" panose="05000000000000000000" pitchFamily="2" charset="2"/>
              <a:buChar char="Ø"/>
            </a:pPr>
            <a:endParaRPr lang="en-IN" dirty="0" smtClean="0"/>
          </a:p>
        </p:txBody>
      </p:sp>
    </p:spTree>
    <p:extLst>
      <p:ext uri="{BB962C8B-B14F-4D97-AF65-F5344CB8AC3E}">
        <p14:creationId xmlns:p14="http://schemas.microsoft.com/office/powerpoint/2010/main" val="131597559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randombar(horizontal)">
                                      <p:cBhvr>
                                        <p:cTn id="28" dur="500"/>
                                        <p:tgtEl>
                                          <p:spTgt spid="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Effect transition="in" filter="randombar(horizontal)">
                                      <p:cBhvr>
                                        <p:cTn id="40" dur="500"/>
                                        <p:tgtEl>
                                          <p:spTgt spid="4">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4">
                                            <p:txEl>
                                              <p:pRg st="5" end="5"/>
                                            </p:txEl>
                                          </p:spTgt>
                                        </p:tgtEl>
                                        <p:attrNameLst>
                                          <p:attrName>style.visibility</p:attrName>
                                        </p:attrNameLst>
                                      </p:cBhvr>
                                      <p:to>
                                        <p:strVal val="visible"/>
                                      </p:to>
                                    </p:set>
                                    <p:animEffect transition="in" filter="fade">
                                      <p:cBhvr>
                                        <p:cTn id="45" dur="1000"/>
                                        <p:tgtEl>
                                          <p:spTgt spid="4">
                                            <p:txEl>
                                              <p:pRg st="5" end="5"/>
                                            </p:txEl>
                                          </p:spTgt>
                                        </p:tgtEl>
                                      </p:cBhvr>
                                    </p:animEffect>
                                    <p:anim calcmode="lin" valueType="num">
                                      <p:cBhvr>
                                        <p:cTn id="4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40080"/>
          </a:xfrm>
        </p:spPr>
        <p:txBody>
          <a:bodyPr>
            <a:normAutofit fontScale="90000"/>
          </a:bodyPr>
          <a:lstStyle/>
          <a:p>
            <a:pPr algn="ctr"/>
            <a:r>
              <a:rPr lang="en-IN" b="1" dirty="0" smtClean="0"/>
              <a:t>EQUITY MARKET/EQUITY CASH MARKET</a:t>
            </a:r>
            <a:endParaRPr lang="en-IN" b="1" dirty="0"/>
          </a:p>
        </p:txBody>
      </p:sp>
      <p:sp>
        <p:nvSpPr>
          <p:cNvPr id="3" name="Content Placeholder 2"/>
          <p:cNvSpPr>
            <a:spLocks noGrp="1"/>
          </p:cNvSpPr>
          <p:nvPr>
            <p:ph idx="1"/>
          </p:nvPr>
        </p:nvSpPr>
        <p:spPr>
          <a:xfrm>
            <a:off x="1434084" y="1276985"/>
            <a:ext cx="9791700" cy="4351338"/>
          </a:xfrm>
        </p:spPr>
        <p:txBody>
          <a:bodyPr>
            <a:normAutofit fontScale="40000" lnSpcReduction="20000"/>
          </a:bodyPr>
          <a:lstStyle/>
          <a:p>
            <a:pPr marL="0" indent="0">
              <a:lnSpc>
                <a:spcPct val="160000"/>
              </a:lnSpc>
              <a:buNone/>
            </a:pPr>
            <a:r>
              <a:rPr lang="en-IN" sz="3600" b="1" dirty="0">
                <a:latin typeface="Rockwell" panose="02060603020205020403" pitchFamily="18" charset="0"/>
              </a:rPr>
              <a:t>Rules:-</a:t>
            </a:r>
          </a:p>
          <a:p>
            <a:pPr>
              <a:lnSpc>
                <a:spcPct val="160000"/>
              </a:lnSpc>
              <a:buFont typeface="Wingdings" panose="05000000000000000000" pitchFamily="2" charset="2"/>
              <a:buChar char="Ø"/>
            </a:pPr>
            <a:r>
              <a:rPr lang="en-IN" sz="3300" dirty="0" smtClean="0"/>
              <a:t>Intraday </a:t>
            </a:r>
          </a:p>
          <a:p>
            <a:pPr>
              <a:lnSpc>
                <a:spcPct val="160000"/>
              </a:lnSpc>
              <a:buFont typeface="Wingdings" panose="05000000000000000000" pitchFamily="2" charset="2"/>
              <a:buChar char="Ø"/>
            </a:pPr>
            <a:r>
              <a:rPr lang="en-IN" sz="3300" dirty="0" smtClean="0"/>
              <a:t>Delivery( if T+2 rule breaks then it goes to auction)</a:t>
            </a:r>
          </a:p>
          <a:p>
            <a:pPr>
              <a:lnSpc>
                <a:spcPct val="160000"/>
              </a:lnSpc>
              <a:buFont typeface="Wingdings" panose="05000000000000000000" pitchFamily="2" charset="2"/>
              <a:buChar char="Ø"/>
            </a:pPr>
            <a:r>
              <a:rPr lang="en-IN" sz="3300" dirty="0" smtClean="0"/>
              <a:t>Shortsell(if we forgot to buy then it goes to auction)</a:t>
            </a:r>
          </a:p>
          <a:p>
            <a:pPr>
              <a:lnSpc>
                <a:spcPct val="160000"/>
              </a:lnSpc>
              <a:buFont typeface="Wingdings" panose="05000000000000000000" pitchFamily="2" charset="2"/>
              <a:buChar char="Ø"/>
            </a:pPr>
            <a:r>
              <a:rPr lang="en-IN" sz="3300" dirty="0" smtClean="0"/>
              <a:t>Ownership is transfer in case of delivery trading.</a:t>
            </a:r>
          </a:p>
          <a:p>
            <a:pPr>
              <a:lnSpc>
                <a:spcPct val="160000"/>
              </a:lnSpc>
              <a:buFont typeface="Wingdings" panose="05000000000000000000" pitchFamily="2" charset="2"/>
              <a:buChar char="Ø"/>
            </a:pPr>
            <a:r>
              <a:rPr lang="en-IN" sz="3300" dirty="0" smtClean="0"/>
              <a:t>Benefits of Bonus, Dividend</a:t>
            </a:r>
          </a:p>
          <a:p>
            <a:pPr>
              <a:lnSpc>
                <a:spcPct val="160000"/>
              </a:lnSpc>
              <a:buFont typeface="Wingdings" panose="05000000000000000000" pitchFamily="2" charset="2"/>
              <a:buChar char="Ø"/>
            </a:pPr>
            <a:r>
              <a:rPr lang="en-IN" sz="3300" dirty="0"/>
              <a:t> </a:t>
            </a:r>
            <a:r>
              <a:rPr lang="en-IN" sz="3300" dirty="0" smtClean="0"/>
              <a:t>voting right </a:t>
            </a:r>
          </a:p>
          <a:p>
            <a:pPr>
              <a:lnSpc>
                <a:spcPct val="160000"/>
              </a:lnSpc>
              <a:buFont typeface="Wingdings" panose="05000000000000000000" pitchFamily="2" charset="2"/>
              <a:buChar char="Ø"/>
            </a:pPr>
            <a:r>
              <a:rPr lang="en-IN" sz="3300" dirty="0" smtClean="0"/>
              <a:t>Brokerage (intraday=low, delivery=high)</a:t>
            </a:r>
          </a:p>
          <a:p>
            <a:pPr>
              <a:lnSpc>
                <a:spcPct val="160000"/>
              </a:lnSpc>
              <a:buFont typeface="Wingdings" panose="05000000000000000000" pitchFamily="2" charset="2"/>
              <a:buChar char="Ø"/>
            </a:pPr>
            <a:r>
              <a:rPr lang="en-IN" sz="3300" dirty="0" smtClean="0"/>
              <a:t>Tax-free </a:t>
            </a:r>
            <a:r>
              <a:rPr lang="en-IN" sz="3300" dirty="0" err="1" smtClean="0"/>
              <a:t>upto</a:t>
            </a:r>
            <a:r>
              <a:rPr lang="en-IN" sz="3300" dirty="0" smtClean="0"/>
              <a:t> 1 lakh</a:t>
            </a:r>
            <a:r>
              <a:rPr lang="en-IN" sz="3300" dirty="0"/>
              <a:t> </a:t>
            </a:r>
            <a:r>
              <a:rPr lang="en-IN" sz="3300" dirty="0" smtClean="0"/>
              <a:t>in delivery(After 1 </a:t>
            </a:r>
            <a:r>
              <a:rPr lang="en-IN" sz="3300" dirty="0" err="1" smtClean="0"/>
              <a:t>yr</a:t>
            </a:r>
            <a:r>
              <a:rPr lang="en-IN" sz="3300" dirty="0" smtClean="0"/>
              <a:t>)</a:t>
            </a:r>
          </a:p>
          <a:p>
            <a:pPr>
              <a:lnSpc>
                <a:spcPct val="160000"/>
              </a:lnSpc>
              <a:buFont typeface="Wingdings" panose="05000000000000000000" pitchFamily="2" charset="2"/>
              <a:buChar char="Ø"/>
            </a:pPr>
            <a:r>
              <a:rPr lang="en-IN" sz="3300" dirty="0" smtClean="0"/>
              <a:t>Leverage for intraday. Delivery as per the broker(</a:t>
            </a:r>
            <a:r>
              <a:rPr lang="en-IN" sz="3300" dirty="0" err="1" smtClean="0"/>
              <a:t>avg</a:t>
            </a:r>
            <a:r>
              <a:rPr lang="en-IN" sz="3300" dirty="0" smtClean="0"/>
              <a:t> interest is 20%)</a:t>
            </a:r>
          </a:p>
          <a:p>
            <a:pPr>
              <a:lnSpc>
                <a:spcPct val="160000"/>
              </a:lnSpc>
              <a:buFont typeface="Wingdings" panose="05000000000000000000" pitchFamily="2" charset="2"/>
              <a:buChar char="Ø"/>
            </a:pPr>
            <a:r>
              <a:rPr lang="en-IN" sz="3300" dirty="0" smtClean="0"/>
              <a:t>We can set target, stop loss, limit.</a:t>
            </a:r>
          </a:p>
          <a:p>
            <a:pPr>
              <a:lnSpc>
                <a:spcPct val="160000"/>
              </a:lnSpc>
              <a:buFont typeface="Wingdings" panose="05000000000000000000" pitchFamily="2" charset="2"/>
              <a:buChar char="Ø"/>
            </a:pPr>
            <a:r>
              <a:rPr lang="en-IN" sz="3300" dirty="0" err="1" smtClean="0"/>
              <a:t>Nse</a:t>
            </a:r>
            <a:r>
              <a:rPr lang="en-IN" sz="3300" dirty="0" smtClean="0"/>
              <a:t> </a:t>
            </a:r>
            <a:r>
              <a:rPr lang="en-IN" sz="3300" dirty="0" err="1" smtClean="0"/>
              <a:t>bse</a:t>
            </a:r>
            <a:r>
              <a:rPr lang="en-IN" sz="3300" dirty="0" smtClean="0"/>
              <a:t> </a:t>
            </a:r>
            <a:r>
              <a:rPr lang="en-IN" sz="3300" smtClean="0"/>
              <a:t>market time 9.15 to 3.30pm</a:t>
            </a:r>
            <a:endParaRPr lang="en-IN" sz="3300" dirty="0" smtClean="0"/>
          </a:p>
        </p:txBody>
      </p:sp>
    </p:spTree>
    <p:extLst>
      <p:ext uri="{BB962C8B-B14F-4D97-AF65-F5344CB8AC3E}">
        <p14:creationId xmlns:p14="http://schemas.microsoft.com/office/powerpoint/2010/main" val="769749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Effect transition="in" filter="fade">
                                      <p:cBhvr>
                                        <p:cTn id="70" dur="1000"/>
                                        <p:tgtEl>
                                          <p:spTgt spid="3">
                                            <p:txEl>
                                              <p:pRg st="8" end="8"/>
                                            </p:txEl>
                                          </p:spTgt>
                                        </p:tgtEl>
                                      </p:cBhvr>
                                    </p:animEffect>
                                    <p:anim calcmode="lin" valueType="num">
                                      <p:cBhvr>
                                        <p:cTn id="7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Effect transition="in" filter="fade">
                                      <p:cBhvr>
                                        <p:cTn id="77" dur="1000"/>
                                        <p:tgtEl>
                                          <p:spTgt spid="3">
                                            <p:txEl>
                                              <p:pRg st="9" end="9"/>
                                            </p:txEl>
                                          </p:spTgt>
                                        </p:tgtEl>
                                      </p:cBhvr>
                                    </p:animEffect>
                                    <p:anim calcmode="lin" valueType="num">
                                      <p:cBhvr>
                                        <p:cTn id="7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Effect transition="in" filter="fade">
                                      <p:cBhvr>
                                        <p:cTn id="84" dur="1000"/>
                                        <p:tgtEl>
                                          <p:spTgt spid="3">
                                            <p:txEl>
                                              <p:pRg st="10" end="10"/>
                                            </p:txEl>
                                          </p:spTgt>
                                        </p:tgtEl>
                                      </p:cBhvr>
                                    </p:animEffect>
                                    <p:anim calcmode="lin" valueType="num">
                                      <p:cBhvr>
                                        <p:cTn id="8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1" end="11"/>
                                            </p:txEl>
                                          </p:spTgt>
                                        </p:tgtEl>
                                        <p:attrNameLst>
                                          <p:attrName>style.visibility</p:attrName>
                                        </p:attrNameLst>
                                      </p:cBhvr>
                                      <p:to>
                                        <p:strVal val="visible"/>
                                      </p:to>
                                    </p:set>
                                    <p:animEffect transition="in" filter="fade">
                                      <p:cBhvr>
                                        <p:cTn id="91" dur="1000"/>
                                        <p:tgtEl>
                                          <p:spTgt spid="3">
                                            <p:txEl>
                                              <p:pRg st="11" end="11"/>
                                            </p:txEl>
                                          </p:spTgt>
                                        </p:tgtEl>
                                      </p:cBhvr>
                                    </p:animEffect>
                                    <p:anim calcmode="lin" valueType="num">
                                      <p:cBhvr>
                                        <p:cTn id="92"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40664"/>
          </a:xfrm>
        </p:spPr>
        <p:txBody>
          <a:bodyPr>
            <a:normAutofit fontScale="90000"/>
          </a:bodyPr>
          <a:lstStyle/>
          <a:p>
            <a:pPr algn="ctr"/>
            <a:r>
              <a:rPr lang="en-IN" b="1" cap="all" dirty="0" smtClean="0"/>
              <a:t>ADVANTAGES of equity cash market</a:t>
            </a:r>
            <a:endParaRPr lang="en-IN" b="1" dirty="0"/>
          </a:p>
        </p:txBody>
      </p:sp>
      <p:sp>
        <p:nvSpPr>
          <p:cNvPr id="3" name="Content Placeholder 2"/>
          <p:cNvSpPr>
            <a:spLocks noGrp="1"/>
          </p:cNvSpPr>
          <p:nvPr>
            <p:ph idx="1"/>
          </p:nvPr>
        </p:nvSpPr>
        <p:spPr>
          <a:xfrm>
            <a:off x="1605232" y="1187270"/>
            <a:ext cx="9791700" cy="4351338"/>
          </a:xfrm>
          <a:ln>
            <a:noFill/>
          </a:ln>
        </p:spPr>
        <p:txBody>
          <a:bodyPr/>
          <a:lstStyle/>
          <a:p>
            <a:pPr>
              <a:lnSpc>
                <a:spcPct val="200000"/>
              </a:lnSpc>
              <a:buFont typeface="Wingdings" panose="05000000000000000000" pitchFamily="2" charset="2"/>
              <a:buChar char="Ø"/>
            </a:pPr>
            <a:r>
              <a:rPr lang="en-US" sz="1800" dirty="0"/>
              <a:t>Higher Liquidity.</a:t>
            </a:r>
          </a:p>
          <a:p>
            <a:pPr>
              <a:lnSpc>
                <a:spcPct val="200000"/>
              </a:lnSpc>
              <a:buFont typeface="Wingdings" panose="05000000000000000000" pitchFamily="2" charset="2"/>
              <a:buChar char="Ø"/>
            </a:pPr>
            <a:r>
              <a:rPr lang="en-US" sz="1800" dirty="0"/>
              <a:t>Versatility.</a:t>
            </a:r>
          </a:p>
          <a:p>
            <a:pPr>
              <a:lnSpc>
                <a:spcPct val="200000"/>
              </a:lnSpc>
              <a:buFont typeface="Wingdings" panose="05000000000000000000" pitchFamily="2" charset="2"/>
              <a:buChar char="Ø"/>
            </a:pPr>
            <a:r>
              <a:rPr lang="en-US" sz="1800" dirty="0"/>
              <a:t>Higher Returns in Shorter Periods of Time.</a:t>
            </a:r>
          </a:p>
          <a:p>
            <a:pPr>
              <a:lnSpc>
                <a:spcPct val="200000"/>
              </a:lnSpc>
              <a:buFont typeface="Wingdings" panose="05000000000000000000" pitchFamily="2" charset="2"/>
              <a:buChar char="Ø"/>
            </a:pPr>
            <a:r>
              <a:rPr lang="en-US" sz="1800" dirty="0"/>
              <a:t>Acquire Ownership and Right to Vote.</a:t>
            </a:r>
          </a:p>
          <a:p>
            <a:pPr>
              <a:lnSpc>
                <a:spcPct val="200000"/>
              </a:lnSpc>
              <a:buFont typeface="Wingdings" panose="05000000000000000000" pitchFamily="2" charset="2"/>
              <a:buChar char="Ø"/>
            </a:pPr>
            <a:r>
              <a:rPr lang="en-US" sz="1800" dirty="0"/>
              <a:t>Regulatory Environment and Framework.</a:t>
            </a:r>
          </a:p>
          <a:p>
            <a:pPr>
              <a:lnSpc>
                <a:spcPct val="200000"/>
              </a:lnSpc>
              <a:buFont typeface="Wingdings" panose="05000000000000000000" pitchFamily="2" charset="2"/>
              <a:buChar char="Ø"/>
            </a:pPr>
            <a:r>
              <a:rPr lang="en-US" sz="1800" dirty="0"/>
              <a:t>Convenience.</a:t>
            </a:r>
          </a:p>
          <a:p>
            <a:endParaRPr lang="en-IN" dirty="0"/>
          </a:p>
        </p:txBody>
      </p:sp>
    </p:spTree>
    <p:extLst>
      <p:ext uri="{BB962C8B-B14F-4D97-AF65-F5344CB8AC3E}">
        <p14:creationId xmlns:p14="http://schemas.microsoft.com/office/powerpoint/2010/main" val="1473644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21895"/>
          </a:xfrm>
        </p:spPr>
        <p:txBody>
          <a:bodyPr>
            <a:normAutofit fontScale="90000"/>
          </a:bodyPr>
          <a:lstStyle/>
          <a:p>
            <a:pPr algn="ctr"/>
            <a:r>
              <a:rPr lang="en-IN" b="1" dirty="0"/>
              <a:t>MARKET TIMING</a:t>
            </a:r>
            <a:endParaRPr lang="en-IN" dirty="0"/>
          </a:p>
        </p:txBody>
      </p:sp>
      <p:sp>
        <p:nvSpPr>
          <p:cNvPr id="3" name="Content Placeholder 2"/>
          <p:cNvSpPr>
            <a:spLocks noGrp="1"/>
          </p:cNvSpPr>
          <p:nvPr>
            <p:ph idx="1"/>
          </p:nvPr>
        </p:nvSpPr>
        <p:spPr>
          <a:xfrm>
            <a:off x="1369594" y="1074855"/>
            <a:ext cx="10822406" cy="4351338"/>
          </a:xfrm>
          <a:ln>
            <a:noFill/>
          </a:ln>
        </p:spPr>
        <p:txBody>
          <a:bodyPr>
            <a:normAutofit/>
          </a:bodyPr>
          <a:lstStyle/>
          <a:p>
            <a:pPr marL="0" lvl="1" indent="0">
              <a:lnSpc>
                <a:spcPct val="160000"/>
              </a:lnSpc>
              <a:buNone/>
            </a:pPr>
            <a:r>
              <a:rPr lang="en-US" sz="2200" b="1" dirty="0">
                <a:latin typeface="Rockwell" panose="02060603020205020403" pitchFamily="18" charset="0"/>
              </a:rPr>
              <a:t>Equity Segment (NSE &amp; BSE)</a:t>
            </a:r>
          </a:p>
          <a:p>
            <a:pPr lvl="1" algn="just">
              <a:lnSpc>
                <a:spcPct val="150000"/>
              </a:lnSpc>
              <a:buFont typeface="Wingdings" panose="05000000000000000000" pitchFamily="2" charset="2"/>
              <a:buChar char="Ø"/>
            </a:pPr>
            <a:r>
              <a:rPr lang="en-US" sz="1800" b="1" u="sng" dirty="0" smtClean="0"/>
              <a:t>Pre-open </a:t>
            </a:r>
            <a:r>
              <a:rPr lang="en-US" sz="1800" b="1" u="sng" dirty="0"/>
              <a:t>trade session 09:00 </a:t>
            </a:r>
            <a:r>
              <a:rPr lang="en-US" sz="1800" b="1" u="sng" dirty="0" smtClean="0"/>
              <a:t>a.m. </a:t>
            </a:r>
            <a:r>
              <a:rPr lang="en-US" sz="1800" b="1" u="sng" dirty="0"/>
              <a:t>to 09:15 </a:t>
            </a:r>
            <a:r>
              <a:rPr lang="en-US" sz="1800" b="1" u="sng" dirty="0" smtClean="0"/>
              <a:t>a.m.:</a:t>
            </a:r>
            <a:r>
              <a:rPr lang="en-US" sz="1800" dirty="0"/>
              <a:t> It is a short 15 minute price discovery session where stocks listed in both BSE SENSEX and NSE NIFTY index can be traded.</a:t>
            </a:r>
          </a:p>
          <a:p>
            <a:pPr lvl="1" algn="just">
              <a:lnSpc>
                <a:spcPct val="150000"/>
              </a:lnSpc>
              <a:buFont typeface="Wingdings" panose="05000000000000000000" pitchFamily="2" charset="2"/>
              <a:buChar char="Ø"/>
            </a:pPr>
            <a:r>
              <a:rPr lang="en-US" sz="1800" b="1" u="sng" dirty="0"/>
              <a:t>Normal trade session 09:00 </a:t>
            </a:r>
            <a:r>
              <a:rPr lang="en-US" sz="1800" b="1" u="sng" dirty="0" smtClean="0"/>
              <a:t>a.m. </a:t>
            </a:r>
            <a:r>
              <a:rPr lang="en-US" sz="1800" b="1" u="sng" dirty="0"/>
              <a:t>to 03:30 </a:t>
            </a:r>
            <a:r>
              <a:rPr lang="en-US" sz="1800" b="1" u="sng" dirty="0" smtClean="0"/>
              <a:t>p.m.:</a:t>
            </a:r>
            <a:r>
              <a:rPr lang="en-US" sz="1800" b="1" dirty="0"/>
              <a:t> </a:t>
            </a:r>
            <a:r>
              <a:rPr lang="en-US" sz="1800" dirty="0"/>
              <a:t>All shares listed on both NSE and BSE can be traded.</a:t>
            </a:r>
          </a:p>
          <a:p>
            <a:pPr lvl="1" algn="just">
              <a:lnSpc>
                <a:spcPct val="150000"/>
              </a:lnSpc>
              <a:buFont typeface="Wingdings" panose="05000000000000000000" pitchFamily="2" charset="2"/>
              <a:buChar char="Ø"/>
            </a:pPr>
            <a:r>
              <a:rPr lang="en-US" sz="1800" b="1" u="sng" dirty="0"/>
              <a:t>Close trade session</a:t>
            </a:r>
            <a:r>
              <a:rPr lang="en-US" sz="1800" u="sng" dirty="0"/>
              <a:t> </a:t>
            </a:r>
            <a:r>
              <a:rPr lang="en-US" sz="1800" b="1" u="sng" dirty="0"/>
              <a:t>03:30 </a:t>
            </a:r>
            <a:r>
              <a:rPr lang="en-US" sz="1800" b="1" u="sng" dirty="0" smtClean="0"/>
              <a:t>p.m. </a:t>
            </a:r>
            <a:r>
              <a:rPr lang="en-US" sz="1800" b="1" u="sng" dirty="0"/>
              <a:t>to 04:00 </a:t>
            </a:r>
            <a:r>
              <a:rPr lang="en-US" sz="1800" b="1" u="sng" dirty="0" smtClean="0"/>
              <a:t>p.m.:</a:t>
            </a:r>
            <a:r>
              <a:rPr lang="en-US" sz="1800" b="1" dirty="0"/>
              <a:t> </a:t>
            </a:r>
            <a:r>
              <a:rPr lang="en-US" sz="1800" dirty="0"/>
              <a:t>All shares listed on both NSE and BSE are bought and sold at a fixed price irrespective of the volume. Price is fixed for the share based on weighted average price of last half hour of normal trade session (3:00 to 3:30)</a:t>
            </a:r>
            <a:endParaRPr lang="en-US" sz="1800" b="1" dirty="0">
              <a:latin typeface="Rockwell" panose="02060603020205020403" pitchFamily="18" charset="0"/>
            </a:endParaRPr>
          </a:p>
          <a:p>
            <a:pPr>
              <a:buFont typeface="Wingdings" panose="05000000000000000000" pitchFamily="2" charset="2"/>
              <a:buChar char="Ø"/>
            </a:pPr>
            <a:endParaRPr lang="en-IN" dirty="0"/>
          </a:p>
        </p:txBody>
      </p:sp>
    </p:spTree>
    <p:extLst>
      <p:ext uri="{BB962C8B-B14F-4D97-AF65-F5344CB8AC3E}">
        <p14:creationId xmlns:p14="http://schemas.microsoft.com/office/powerpoint/2010/main" val="253043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21894"/>
          </a:xfrm>
        </p:spPr>
        <p:txBody>
          <a:bodyPr>
            <a:normAutofit/>
          </a:bodyPr>
          <a:lstStyle/>
          <a:p>
            <a:pPr algn="ctr"/>
            <a:r>
              <a:rPr lang="en-IN" sz="4000" b="1" dirty="0" smtClean="0"/>
              <a:t>DERIVATIVE MARKET</a:t>
            </a:r>
            <a:endParaRPr lang="en-IN" sz="4000" b="1" dirty="0"/>
          </a:p>
        </p:txBody>
      </p:sp>
      <p:sp>
        <p:nvSpPr>
          <p:cNvPr id="3" name="Content Placeholder 2"/>
          <p:cNvSpPr>
            <a:spLocks noGrp="1"/>
          </p:cNvSpPr>
          <p:nvPr>
            <p:ph idx="1"/>
          </p:nvPr>
        </p:nvSpPr>
        <p:spPr>
          <a:xfrm>
            <a:off x="1621766" y="1113355"/>
            <a:ext cx="10570234" cy="1465943"/>
          </a:xfrm>
        </p:spPr>
        <p:txBody>
          <a:bodyPr/>
          <a:lstStyle/>
          <a:p>
            <a:pPr>
              <a:lnSpc>
                <a:spcPct val="150000"/>
              </a:lnSpc>
              <a:buFont typeface="Wingdings" panose="05000000000000000000" pitchFamily="2" charset="2"/>
              <a:buChar char="Ø"/>
            </a:pPr>
            <a:r>
              <a:rPr lang="en-US" sz="1800" dirty="0"/>
              <a:t>A derivative is a contract between two parties which derives its value/price from an underlying asset</a:t>
            </a:r>
            <a:r>
              <a:rPr lang="en-US" sz="1800" dirty="0" smtClean="0"/>
              <a:t>.</a:t>
            </a:r>
          </a:p>
          <a:p>
            <a:pPr>
              <a:lnSpc>
                <a:spcPct val="150000"/>
              </a:lnSpc>
              <a:buFont typeface="Wingdings" panose="05000000000000000000" pitchFamily="2" charset="2"/>
              <a:buChar char="Ø"/>
            </a:pPr>
            <a:r>
              <a:rPr lang="en-US" sz="1800" dirty="0" smtClean="0"/>
              <a:t>Types of derivative contracts.</a:t>
            </a:r>
          </a:p>
          <a:p>
            <a:endParaRPr lang="en-IN" dirty="0"/>
          </a:p>
        </p:txBody>
      </p:sp>
      <p:graphicFrame>
        <p:nvGraphicFramePr>
          <p:cNvPr id="5" name="Diagram 4"/>
          <p:cNvGraphicFramePr/>
          <p:nvPr>
            <p:extLst/>
          </p:nvPr>
        </p:nvGraphicFramePr>
        <p:xfrm>
          <a:off x="3167781" y="3020105"/>
          <a:ext cx="5523831" cy="31997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369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66750"/>
          </a:xfrm>
        </p:spPr>
        <p:txBody>
          <a:bodyPr>
            <a:normAutofit fontScale="90000"/>
          </a:bodyPr>
          <a:lstStyle/>
          <a:p>
            <a:pPr algn="ctr"/>
            <a:r>
              <a:rPr lang="en-IN" b="1" dirty="0" smtClean="0"/>
              <a:t>Future Market</a:t>
            </a:r>
            <a:endParaRPr lang="en-IN" b="1" dirty="0"/>
          </a:p>
        </p:txBody>
      </p:sp>
      <p:sp>
        <p:nvSpPr>
          <p:cNvPr id="3" name="Content Placeholder 2"/>
          <p:cNvSpPr>
            <a:spLocks noGrp="1"/>
          </p:cNvSpPr>
          <p:nvPr>
            <p:ph idx="1"/>
          </p:nvPr>
        </p:nvSpPr>
        <p:spPr>
          <a:xfrm>
            <a:off x="1388845" y="847724"/>
            <a:ext cx="10710112" cy="6010275"/>
          </a:xfrm>
        </p:spPr>
        <p:txBody>
          <a:bodyPr>
            <a:normAutofit fontScale="70000" lnSpcReduction="20000"/>
          </a:bodyPr>
          <a:lstStyle/>
          <a:p>
            <a:pPr marL="0" indent="0">
              <a:lnSpc>
                <a:spcPct val="150000"/>
              </a:lnSpc>
              <a:buNone/>
            </a:pPr>
            <a:r>
              <a:rPr lang="en-IN" sz="2900" b="1" dirty="0">
                <a:latin typeface="Rockwell" panose="02060603020205020403" pitchFamily="18" charset="0"/>
              </a:rPr>
              <a:t>Rules:-</a:t>
            </a:r>
          </a:p>
          <a:p>
            <a:pPr>
              <a:lnSpc>
                <a:spcPct val="150000"/>
              </a:lnSpc>
              <a:buFont typeface="Wingdings" panose="05000000000000000000" pitchFamily="2" charset="2"/>
              <a:buChar char="Ø"/>
            </a:pPr>
            <a:r>
              <a:rPr lang="en-IN" sz="2300" dirty="0" smtClean="0"/>
              <a:t>Buying </a:t>
            </a:r>
            <a:r>
              <a:rPr lang="en-IN" sz="2300" dirty="0"/>
              <a:t>and selling of stocks are in lot sizes</a:t>
            </a:r>
            <a:r>
              <a:rPr lang="en-IN" sz="2300" dirty="0" smtClean="0"/>
              <a:t>.</a:t>
            </a:r>
          </a:p>
          <a:p>
            <a:pPr>
              <a:lnSpc>
                <a:spcPct val="150000"/>
              </a:lnSpc>
              <a:buFont typeface="Wingdings" panose="05000000000000000000" pitchFamily="2" charset="2"/>
              <a:buChar char="Ø"/>
            </a:pPr>
            <a:r>
              <a:rPr lang="en-IN" sz="2300" dirty="0" smtClean="0"/>
              <a:t>Lot </a:t>
            </a:r>
            <a:r>
              <a:rPr lang="en-IN" sz="2300" dirty="0"/>
              <a:t>sizes are different for the particular stock.</a:t>
            </a:r>
          </a:p>
          <a:p>
            <a:pPr>
              <a:lnSpc>
                <a:spcPct val="150000"/>
              </a:lnSpc>
              <a:buFont typeface="Wingdings" panose="05000000000000000000" pitchFamily="2" charset="2"/>
              <a:buChar char="Ø"/>
            </a:pPr>
            <a:r>
              <a:rPr lang="en-IN" sz="2300" dirty="0"/>
              <a:t>Lot size </a:t>
            </a:r>
            <a:r>
              <a:rPr lang="en-IN" sz="2300" dirty="0" smtClean="0"/>
              <a:t>depend on </a:t>
            </a:r>
            <a:r>
              <a:rPr lang="en-IN" sz="2300" dirty="0"/>
              <a:t>the price, volatility, and volume of the stock.</a:t>
            </a:r>
          </a:p>
          <a:p>
            <a:pPr>
              <a:lnSpc>
                <a:spcPct val="150000"/>
              </a:lnSpc>
              <a:buFont typeface="Wingdings" panose="05000000000000000000" pitchFamily="2" charset="2"/>
              <a:buChar char="Ø"/>
            </a:pPr>
            <a:r>
              <a:rPr lang="en-US" sz="2300" dirty="0"/>
              <a:t>Only A grade companies are traded in future market.</a:t>
            </a:r>
          </a:p>
          <a:p>
            <a:pPr>
              <a:lnSpc>
                <a:spcPct val="150000"/>
              </a:lnSpc>
              <a:buFont typeface="Wingdings" panose="05000000000000000000" pitchFamily="2" charset="2"/>
              <a:buChar char="Ø"/>
            </a:pPr>
            <a:r>
              <a:rPr lang="en-US" sz="2300" dirty="0"/>
              <a:t>The future contract of particular stock is expire on last Thursday of the month.</a:t>
            </a:r>
          </a:p>
          <a:p>
            <a:pPr>
              <a:lnSpc>
                <a:spcPct val="150000"/>
              </a:lnSpc>
              <a:buFont typeface="Wingdings" panose="05000000000000000000" pitchFamily="2" charset="2"/>
              <a:buChar char="Ø"/>
            </a:pPr>
            <a:r>
              <a:rPr lang="en-US" sz="2300" dirty="0"/>
              <a:t>We can buy </a:t>
            </a:r>
            <a:r>
              <a:rPr lang="en-US" sz="2300" dirty="0" smtClean="0"/>
              <a:t>maximum contracts </a:t>
            </a:r>
            <a:r>
              <a:rPr lang="en-US" sz="2300" dirty="0" err="1" smtClean="0"/>
              <a:t>upto</a:t>
            </a:r>
            <a:r>
              <a:rPr lang="en-US" sz="2300" dirty="0" smtClean="0"/>
              <a:t> 3 months.</a:t>
            </a:r>
            <a:endParaRPr lang="en-US" sz="2300" dirty="0"/>
          </a:p>
          <a:p>
            <a:pPr>
              <a:lnSpc>
                <a:spcPct val="150000"/>
              </a:lnSpc>
              <a:buFont typeface="Wingdings" panose="05000000000000000000" pitchFamily="2" charset="2"/>
              <a:buChar char="Ø"/>
            </a:pPr>
            <a:r>
              <a:rPr lang="en-US" sz="2300" dirty="0"/>
              <a:t>BTST(Buy today sell tomorrow)</a:t>
            </a:r>
          </a:p>
          <a:p>
            <a:pPr>
              <a:lnSpc>
                <a:spcPct val="150000"/>
              </a:lnSpc>
              <a:buFont typeface="Wingdings" panose="05000000000000000000" pitchFamily="2" charset="2"/>
              <a:buChar char="Ø"/>
            </a:pPr>
            <a:r>
              <a:rPr lang="en-US" sz="2300" dirty="0"/>
              <a:t>STBT(sell today buy tomorrow)</a:t>
            </a:r>
          </a:p>
          <a:p>
            <a:pPr>
              <a:lnSpc>
                <a:spcPct val="150000"/>
              </a:lnSpc>
              <a:buFont typeface="Wingdings" panose="05000000000000000000" pitchFamily="2" charset="2"/>
              <a:buChar char="Ø"/>
            </a:pPr>
            <a:r>
              <a:rPr lang="en-US" sz="2300" dirty="0"/>
              <a:t>No dividend, No Bonus</a:t>
            </a:r>
          </a:p>
          <a:p>
            <a:pPr>
              <a:lnSpc>
                <a:spcPct val="150000"/>
              </a:lnSpc>
              <a:buFont typeface="Wingdings" panose="05000000000000000000" pitchFamily="2" charset="2"/>
              <a:buChar char="Ø"/>
            </a:pPr>
            <a:r>
              <a:rPr lang="en-US" sz="2300" dirty="0" smtClean="0"/>
              <a:t>Taxable</a:t>
            </a:r>
          </a:p>
          <a:p>
            <a:pPr>
              <a:lnSpc>
                <a:spcPct val="150000"/>
              </a:lnSpc>
              <a:buFont typeface="Wingdings" panose="05000000000000000000" pitchFamily="2" charset="2"/>
              <a:buChar char="Ø"/>
            </a:pPr>
            <a:r>
              <a:rPr lang="en-US" sz="2300" dirty="0" smtClean="0"/>
              <a:t>Future market is depend on equity market.</a:t>
            </a:r>
          </a:p>
          <a:p>
            <a:pPr>
              <a:lnSpc>
                <a:spcPct val="150000"/>
              </a:lnSpc>
              <a:buFont typeface="Wingdings" panose="05000000000000000000" pitchFamily="2" charset="2"/>
              <a:buChar char="Ø"/>
            </a:pPr>
            <a:r>
              <a:rPr lang="en-US" sz="2300" dirty="0" smtClean="0"/>
              <a:t>Intraday </a:t>
            </a:r>
          </a:p>
          <a:p>
            <a:pPr>
              <a:lnSpc>
                <a:spcPct val="150000"/>
              </a:lnSpc>
              <a:buFont typeface="Wingdings" panose="05000000000000000000" pitchFamily="2" charset="2"/>
              <a:buChar char="Ø"/>
            </a:pPr>
            <a:r>
              <a:rPr lang="en-US" sz="2300" dirty="0" smtClean="0"/>
              <a:t>delivery</a:t>
            </a:r>
          </a:p>
          <a:p>
            <a:pPr>
              <a:lnSpc>
                <a:spcPct val="150000"/>
              </a:lnSpc>
              <a:buFont typeface="Wingdings" panose="05000000000000000000" pitchFamily="2" charset="2"/>
              <a:buChar char="Ø"/>
            </a:pPr>
            <a:endParaRPr lang="en-US" sz="2300" dirty="0"/>
          </a:p>
          <a:p>
            <a:endParaRPr lang="en-US" dirty="0" smtClean="0"/>
          </a:p>
        </p:txBody>
      </p:sp>
      <p:pic>
        <p:nvPicPr>
          <p:cNvPr id="4" name="Content Placeholder 3"/>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4553" t="3012" r="2283" b="17670"/>
          <a:stretch/>
        </p:blipFill>
        <p:spPr>
          <a:xfrm>
            <a:off x="6862812" y="3224463"/>
            <a:ext cx="4774132" cy="34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17381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57224"/>
          </a:xfrm>
        </p:spPr>
        <p:txBody>
          <a:bodyPr>
            <a:normAutofit fontScale="90000"/>
          </a:bodyPr>
          <a:lstStyle/>
          <a:p>
            <a:pPr algn="ctr"/>
            <a:r>
              <a:rPr lang="en-IN" b="1" dirty="0" smtClean="0"/>
              <a:t>CASE STUDY AND QUESTION</a:t>
            </a:r>
            <a:endParaRPr lang="en-IN" b="1" dirty="0"/>
          </a:p>
        </p:txBody>
      </p:sp>
      <p:sp>
        <p:nvSpPr>
          <p:cNvPr id="3" name="Content Placeholder 2"/>
          <p:cNvSpPr>
            <a:spLocks noGrp="1"/>
          </p:cNvSpPr>
          <p:nvPr>
            <p:ph idx="1"/>
          </p:nvPr>
        </p:nvSpPr>
        <p:spPr>
          <a:xfrm>
            <a:off x="695325" y="1177925"/>
            <a:ext cx="9791700" cy="4351338"/>
          </a:xfrm>
        </p:spPr>
        <p:txBody>
          <a:bodyPr>
            <a:normAutofit/>
          </a:bodyPr>
          <a:lstStyle/>
          <a:p>
            <a:pPr>
              <a:lnSpc>
                <a:spcPct val="150000"/>
              </a:lnSpc>
              <a:buFont typeface="Wingdings" panose="05000000000000000000" pitchFamily="2" charset="2"/>
              <a:buChar char="Ø"/>
            </a:pPr>
            <a:r>
              <a:rPr lang="en-IN" sz="1800" dirty="0" smtClean="0"/>
              <a:t>What is the difference between future and equity </a:t>
            </a:r>
            <a:r>
              <a:rPr lang="en-IN" sz="1800" smtClean="0"/>
              <a:t>cash market?</a:t>
            </a:r>
            <a:endParaRPr lang="en-IN" sz="1800" dirty="0" smtClean="0"/>
          </a:p>
          <a:p>
            <a:pPr>
              <a:lnSpc>
                <a:spcPct val="150000"/>
              </a:lnSpc>
              <a:buFont typeface="Wingdings" panose="05000000000000000000" pitchFamily="2" charset="2"/>
              <a:buChar char="Ø"/>
            </a:pPr>
            <a:r>
              <a:rPr lang="en-IN" sz="1800" dirty="0" smtClean="0"/>
              <a:t>In case of issuing of bonus in equity market what will be the impact on future market?</a:t>
            </a:r>
          </a:p>
          <a:p>
            <a:pPr>
              <a:lnSpc>
                <a:spcPct val="150000"/>
              </a:lnSpc>
              <a:buFont typeface="Wingdings" panose="05000000000000000000" pitchFamily="2" charset="2"/>
              <a:buChar char="Ø"/>
            </a:pPr>
            <a:r>
              <a:rPr lang="en-IN" sz="1800" dirty="0" smtClean="0"/>
              <a:t>What will be the impact on future market if circuit is on equity?</a:t>
            </a:r>
          </a:p>
          <a:p>
            <a:pPr>
              <a:lnSpc>
                <a:spcPct val="150000"/>
              </a:lnSpc>
              <a:buFont typeface="Wingdings" panose="05000000000000000000" pitchFamily="2" charset="2"/>
              <a:buChar char="Ø"/>
            </a:pPr>
            <a:r>
              <a:rPr lang="en-IN" sz="1800" dirty="0" smtClean="0"/>
              <a:t>What if Thursday has holiday?</a:t>
            </a:r>
          </a:p>
          <a:p>
            <a:pPr>
              <a:lnSpc>
                <a:spcPct val="150000"/>
              </a:lnSpc>
              <a:buFont typeface="Wingdings" panose="05000000000000000000" pitchFamily="2" charset="2"/>
              <a:buChar char="Ø"/>
            </a:pPr>
            <a:r>
              <a:rPr lang="en-IN" sz="1800" dirty="0" smtClean="0"/>
              <a:t>Is Share price of equity market and future market same?</a:t>
            </a:r>
            <a:endParaRPr lang="en-IN" sz="1800" dirty="0"/>
          </a:p>
        </p:txBody>
      </p:sp>
    </p:spTree>
    <p:extLst>
      <p:ext uri="{BB962C8B-B14F-4D97-AF65-F5344CB8AC3E}">
        <p14:creationId xmlns:p14="http://schemas.microsoft.com/office/powerpoint/2010/main" val="59510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41145"/>
          </a:xfrm>
        </p:spPr>
        <p:txBody>
          <a:bodyPr>
            <a:normAutofit/>
          </a:bodyPr>
          <a:lstStyle/>
          <a:p>
            <a:pPr algn="ctr"/>
            <a:r>
              <a:rPr lang="en-IN" sz="4000" b="1" dirty="0" smtClean="0"/>
              <a:t>OPTION MARKET</a:t>
            </a:r>
            <a:endParaRPr lang="en-IN" sz="4000" b="1" dirty="0"/>
          </a:p>
        </p:txBody>
      </p:sp>
      <p:sp>
        <p:nvSpPr>
          <p:cNvPr id="5" name="Content Placeholder 4"/>
          <p:cNvSpPr>
            <a:spLocks noGrp="1"/>
          </p:cNvSpPr>
          <p:nvPr>
            <p:ph idx="1"/>
          </p:nvPr>
        </p:nvSpPr>
        <p:spPr>
          <a:xfrm>
            <a:off x="759125" y="672860"/>
            <a:ext cx="11432875" cy="6185139"/>
          </a:xfrm>
        </p:spPr>
        <p:txBody>
          <a:bodyPr>
            <a:normAutofit fontScale="70000" lnSpcReduction="20000"/>
          </a:bodyPr>
          <a:lstStyle/>
          <a:p>
            <a:pPr marL="0" indent="0">
              <a:lnSpc>
                <a:spcPct val="120000"/>
              </a:lnSpc>
              <a:buNone/>
            </a:pPr>
            <a:r>
              <a:rPr lang="en-IN" sz="3000" b="1" dirty="0" smtClean="0">
                <a:latin typeface="Rockwell" panose="02060603020205020403" pitchFamily="18" charset="0"/>
              </a:rPr>
              <a:t>Definition:-</a:t>
            </a:r>
            <a:endParaRPr lang="en-IN" sz="3000" b="1" dirty="0">
              <a:latin typeface="Rockwell" panose="02060603020205020403" pitchFamily="18" charset="0"/>
            </a:endParaRPr>
          </a:p>
          <a:p>
            <a:pPr marL="228600" lvl="1">
              <a:lnSpc>
                <a:spcPct val="120000"/>
              </a:lnSpc>
              <a:buFont typeface="Wingdings" panose="05000000000000000000" pitchFamily="2" charset="2"/>
              <a:buChar char="Ø"/>
            </a:pPr>
            <a:r>
              <a:rPr lang="en-US" sz="2300" dirty="0"/>
              <a:t>Options are contracts through which a seller gives a buyer the right, but not the obligation, to buy or sell a specified number of shares at a predetermined price within a set time period.</a:t>
            </a:r>
            <a:endParaRPr lang="en-IN" sz="2300" dirty="0"/>
          </a:p>
          <a:p>
            <a:pPr marL="0" indent="0">
              <a:lnSpc>
                <a:spcPct val="120000"/>
              </a:lnSpc>
              <a:buNone/>
            </a:pPr>
            <a:r>
              <a:rPr lang="en-IN" sz="3000" b="1" dirty="0">
                <a:latin typeface="Rockwell" panose="02060603020205020403" pitchFamily="18" charset="0"/>
              </a:rPr>
              <a:t>Rules:-</a:t>
            </a:r>
          </a:p>
          <a:p>
            <a:pPr>
              <a:lnSpc>
                <a:spcPct val="120000"/>
              </a:lnSpc>
              <a:buFont typeface="Wingdings" panose="05000000000000000000" pitchFamily="2" charset="2"/>
              <a:buChar char="Ø"/>
            </a:pPr>
            <a:r>
              <a:rPr lang="en-IN" sz="2300" dirty="0"/>
              <a:t>Buying and selling of stocks are in lot sizes.</a:t>
            </a:r>
          </a:p>
          <a:p>
            <a:pPr>
              <a:lnSpc>
                <a:spcPct val="120000"/>
              </a:lnSpc>
              <a:buFont typeface="Wingdings" panose="05000000000000000000" pitchFamily="2" charset="2"/>
              <a:buChar char="Ø"/>
            </a:pPr>
            <a:r>
              <a:rPr lang="en-IN" sz="2300" dirty="0"/>
              <a:t>Lot sizes are different for the particular stock.</a:t>
            </a:r>
          </a:p>
          <a:p>
            <a:pPr>
              <a:lnSpc>
                <a:spcPct val="120000"/>
              </a:lnSpc>
              <a:buFont typeface="Wingdings" panose="05000000000000000000" pitchFamily="2" charset="2"/>
              <a:buChar char="Ø"/>
            </a:pPr>
            <a:r>
              <a:rPr lang="en-IN" sz="2300" dirty="0"/>
              <a:t>Lot size </a:t>
            </a:r>
            <a:r>
              <a:rPr lang="en-IN" sz="2300" dirty="0" smtClean="0"/>
              <a:t>depend on </a:t>
            </a:r>
            <a:r>
              <a:rPr lang="en-IN" sz="2300" dirty="0"/>
              <a:t>the price, volatility, and volume of the stock.</a:t>
            </a:r>
          </a:p>
          <a:p>
            <a:pPr>
              <a:lnSpc>
                <a:spcPct val="120000"/>
              </a:lnSpc>
              <a:buFont typeface="Wingdings" panose="05000000000000000000" pitchFamily="2" charset="2"/>
              <a:buChar char="Ø"/>
            </a:pPr>
            <a:r>
              <a:rPr lang="en-US" sz="2300" dirty="0"/>
              <a:t>Only A grade companies are traded in </a:t>
            </a:r>
            <a:r>
              <a:rPr lang="en-US" sz="2300" dirty="0" smtClean="0"/>
              <a:t>option </a:t>
            </a:r>
            <a:r>
              <a:rPr lang="en-US" sz="2300" dirty="0"/>
              <a:t>market.</a:t>
            </a:r>
          </a:p>
          <a:p>
            <a:pPr>
              <a:lnSpc>
                <a:spcPct val="120000"/>
              </a:lnSpc>
              <a:buFont typeface="Wingdings" panose="05000000000000000000" pitchFamily="2" charset="2"/>
              <a:buChar char="Ø"/>
            </a:pPr>
            <a:r>
              <a:rPr lang="en-US" sz="2300" dirty="0"/>
              <a:t>The </a:t>
            </a:r>
            <a:r>
              <a:rPr lang="en-US" sz="2300" dirty="0" smtClean="0"/>
              <a:t>option </a:t>
            </a:r>
            <a:r>
              <a:rPr lang="en-US" sz="2300" dirty="0"/>
              <a:t>contract of particular stock is expire on last Thursday of the month.</a:t>
            </a:r>
          </a:p>
          <a:p>
            <a:pPr>
              <a:lnSpc>
                <a:spcPct val="150000"/>
              </a:lnSpc>
              <a:buFont typeface="Wingdings" panose="05000000000000000000" pitchFamily="2" charset="2"/>
              <a:buChar char="Ø"/>
            </a:pPr>
            <a:r>
              <a:rPr lang="en-US" sz="2300" dirty="0"/>
              <a:t>We can buy maximum contracts </a:t>
            </a:r>
            <a:r>
              <a:rPr lang="en-US" sz="2300" dirty="0" err="1"/>
              <a:t>upto</a:t>
            </a:r>
            <a:r>
              <a:rPr lang="en-US" sz="2300" dirty="0"/>
              <a:t> 3 months.</a:t>
            </a:r>
          </a:p>
          <a:p>
            <a:pPr>
              <a:lnSpc>
                <a:spcPct val="120000"/>
              </a:lnSpc>
              <a:buFont typeface="Wingdings" panose="05000000000000000000" pitchFamily="2" charset="2"/>
              <a:buChar char="Ø"/>
            </a:pPr>
            <a:r>
              <a:rPr lang="en-US" sz="2300" dirty="0" smtClean="0"/>
              <a:t>BTST(Buy </a:t>
            </a:r>
            <a:r>
              <a:rPr lang="en-US" sz="2300" dirty="0"/>
              <a:t>today sell tomorrow)</a:t>
            </a:r>
          </a:p>
          <a:p>
            <a:pPr>
              <a:lnSpc>
                <a:spcPct val="120000"/>
              </a:lnSpc>
              <a:buFont typeface="Wingdings" panose="05000000000000000000" pitchFamily="2" charset="2"/>
              <a:buChar char="Ø"/>
            </a:pPr>
            <a:r>
              <a:rPr lang="en-US" sz="2300" dirty="0"/>
              <a:t>STBT(sell today buy tomorrow)</a:t>
            </a:r>
          </a:p>
          <a:p>
            <a:pPr>
              <a:lnSpc>
                <a:spcPct val="120000"/>
              </a:lnSpc>
              <a:buFont typeface="Wingdings" panose="05000000000000000000" pitchFamily="2" charset="2"/>
              <a:buChar char="Ø"/>
            </a:pPr>
            <a:r>
              <a:rPr lang="en-US" sz="2300" dirty="0"/>
              <a:t>No dividend, No Bonus</a:t>
            </a:r>
          </a:p>
          <a:p>
            <a:pPr>
              <a:lnSpc>
                <a:spcPct val="120000"/>
              </a:lnSpc>
              <a:buFont typeface="Wingdings" panose="05000000000000000000" pitchFamily="2" charset="2"/>
              <a:buChar char="Ø"/>
            </a:pPr>
            <a:r>
              <a:rPr lang="en-US" sz="2300" dirty="0"/>
              <a:t>Taxable</a:t>
            </a:r>
          </a:p>
          <a:p>
            <a:pPr>
              <a:lnSpc>
                <a:spcPct val="120000"/>
              </a:lnSpc>
              <a:buFont typeface="Wingdings" panose="05000000000000000000" pitchFamily="2" charset="2"/>
              <a:buChar char="Ø"/>
            </a:pPr>
            <a:r>
              <a:rPr lang="en-US" sz="2300" dirty="0" smtClean="0"/>
              <a:t>option </a:t>
            </a:r>
            <a:r>
              <a:rPr lang="en-US" sz="2300" dirty="0"/>
              <a:t>market is depend on equity market</a:t>
            </a:r>
            <a:r>
              <a:rPr lang="en-US" sz="2300" dirty="0" smtClean="0"/>
              <a:t>.</a:t>
            </a:r>
          </a:p>
          <a:p>
            <a:pPr>
              <a:lnSpc>
                <a:spcPct val="120000"/>
              </a:lnSpc>
              <a:buFont typeface="Wingdings" panose="05000000000000000000" pitchFamily="2" charset="2"/>
              <a:buChar char="Ø"/>
            </a:pPr>
            <a:r>
              <a:rPr lang="en-US" sz="2300" dirty="0" smtClean="0"/>
              <a:t>Intraday </a:t>
            </a:r>
          </a:p>
          <a:p>
            <a:pPr>
              <a:lnSpc>
                <a:spcPct val="120000"/>
              </a:lnSpc>
              <a:buFont typeface="Wingdings" panose="05000000000000000000" pitchFamily="2" charset="2"/>
              <a:buChar char="Ø"/>
            </a:pPr>
            <a:r>
              <a:rPr lang="en-US" sz="2300" dirty="0" smtClean="0"/>
              <a:t>delivery</a:t>
            </a:r>
            <a:endParaRPr lang="en-US" sz="2300" dirty="0"/>
          </a:p>
        </p:txBody>
      </p:sp>
    </p:spTree>
    <p:extLst>
      <p:ext uri="{BB962C8B-B14F-4D97-AF65-F5344CB8AC3E}">
        <p14:creationId xmlns:p14="http://schemas.microsoft.com/office/powerpoint/2010/main" val="2001055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03849"/>
          </a:xfrm>
        </p:spPr>
        <p:txBody>
          <a:bodyPr>
            <a:normAutofit fontScale="90000"/>
          </a:bodyPr>
          <a:lstStyle/>
          <a:p>
            <a:pPr algn="ctr"/>
            <a:r>
              <a:rPr lang="en-IN" b="1" dirty="0" smtClean="0"/>
              <a:t>TYPES </a:t>
            </a:r>
            <a:endParaRPr lang="en-IN" b="1" dirty="0"/>
          </a:p>
        </p:txBody>
      </p:sp>
      <p:sp>
        <p:nvSpPr>
          <p:cNvPr id="26" name="TextBox 25"/>
          <p:cNvSpPr txBox="1"/>
          <p:nvPr/>
        </p:nvSpPr>
        <p:spPr>
          <a:xfrm>
            <a:off x="318279" y="719126"/>
            <a:ext cx="8244696" cy="5681684"/>
          </a:xfrm>
          <a:prstGeom prst="rect">
            <a:avLst/>
          </a:prstGeom>
          <a:noFill/>
          <a:ln>
            <a:noFill/>
          </a:ln>
        </p:spPr>
        <p:txBody>
          <a:bodyPr wrap="square" rtlCol="0" anchor="ctr" anchorCtr="1">
            <a:spAutoFit/>
          </a:bodyPr>
          <a:lstStyle/>
          <a:p>
            <a:pPr>
              <a:lnSpc>
                <a:spcPct val="150000"/>
              </a:lnSpc>
            </a:pPr>
            <a:r>
              <a:rPr lang="en-US" sz="2300" b="1" dirty="0">
                <a:latin typeface="Rockwell" panose="02060603020205020403" pitchFamily="18" charset="0"/>
              </a:rPr>
              <a:t>Call Option:-</a:t>
            </a:r>
            <a:r>
              <a:rPr lang="en-US" dirty="0"/>
              <a:t> </a:t>
            </a:r>
            <a:endParaRPr lang="en-US" dirty="0" smtClean="0"/>
          </a:p>
          <a:p>
            <a:pPr marL="742950" lvl="1" indent="-285750">
              <a:lnSpc>
                <a:spcPct val="150000"/>
              </a:lnSpc>
              <a:buFont typeface="Wingdings" panose="05000000000000000000" pitchFamily="2" charset="2"/>
              <a:buChar char="Ø"/>
            </a:pPr>
            <a:r>
              <a:rPr lang="en-US" dirty="0" smtClean="0"/>
              <a:t>A </a:t>
            </a:r>
            <a:r>
              <a:rPr lang="en-US" dirty="0"/>
              <a:t>call option gives the buyer of the option the right to buy the underlying asset at a fixed price at any time prior to the expiration date of the option. </a:t>
            </a:r>
            <a:endParaRPr lang="en-US" dirty="0" smtClean="0"/>
          </a:p>
          <a:p>
            <a:pPr marL="742950" lvl="1" indent="-285750">
              <a:lnSpc>
                <a:spcPct val="150000"/>
              </a:lnSpc>
              <a:buFont typeface="Wingdings" panose="05000000000000000000" pitchFamily="2" charset="2"/>
              <a:buChar char="Ø"/>
            </a:pPr>
            <a:r>
              <a:rPr lang="en-US" dirty="0" smtClean="0"/>
              <a:t>The </a:t>
            </a:r>
            <a:r>
              <a:rPr lang="en-US" dirty="0"/>
              <a:t>buyer pays a price for this right. The value of a call increases as the value of the underlying asset increases and decreases as the value of the underlying asset decreases.</a:t>
            </a:r>
          </a:p>
          <a:p>
            <a:pPr>
              <a:lnSpc>
                <a:spcPct val="150000"/>
              </a:lnSpc>
            </a:pPr>
            <a:r>
              <a:rPr lang="en-US" sz="2300" b="1" dirty="0">
                <a:latin typeface="Rockwell" panose="02060603020205020403" pitchFamily="18" charset="0"/>
              </a:rPr>
              <a:t>Put Option:-</a:t>
            </a:r>
          </a:p>
          <a:p>
            <a:pPr marL="742950" lvl="1" indent="-285750">
              <a:lnSpc>
                <a:spcPct val="150000"/>
              </a:lnSpc>
              <a:buFont typeface="Wingdings" panose="05000000000000000000" pitchFamily="2" charset="2"/>
              <a:buChar char="Ø"/>
            </a:pPr>
            <a:r>
              <a:rPr lang="en-US" dirty="0" smtClean="0"/>
              <a:t>A </a:t>
            </a:r>
            <a:r>
              <a:rPr lang="en-US" dirty="0"/>
              <a:t>put option gives the buyer of the option the right to sell the underlying asset at a fixed price at any time prior to the expiration date of the option. The buyer pays a price for this right. </a:t>
            </a:r>
            <a:endParaRPr lang="en-US" dirty="0" smtClean="0"/>
          </a:p>
          <a:p>
            <a:pPr marL="742950" lvl="1" indent="-285750">
              <a:lnSpc>
                <a:spcPct val="150000"/>
              </a:lnSpc>
              <a:buFont typeface="Wingdings" panose="05000000000000000000" pitchFamily="2" charset="2"/>
              <a:buChar char="Ø"/>
            </a:pPr>
            <a:r>
              <a:rPr lang="en-US" dirty="0" smtClean="0"/>
              <a:t>The </a:t>
            </a:r>
            <a:r>
              <a:rPr lang="en-US" dirty="0"/>
              <a:t>value of a PUT decreases as the value of the underlying asset increases and the value of a put increases as the value of the underlying asset decreases.</a:t>
            </a:r>
          </a:p>
        </p:txBody>
      </p:sp>
      <p:graphicFrame>
        <p:nvGraphicFramePr>
          <p:cNvPr id="25" name="Diagram 24"/>
          <p:cNvGraphicFramePr/>
          <p:nvPr>
            <p:extLst/>
          </p:nvPr>
        </p:nvGraphicFramePr>
        <p:xfrm>
          <a:off x="7458075" y="1044954"/>
          <a:ext cx="4733925" cy="33174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 name="Up Arrow 28"/>
          <p:cNvSpPr/>
          <p:nvPr/>
        </p:nvSpPr>
        <p:spPr>
          <a:xfrm>
            <a:off x="9146516" y="3072082"/>
            <a:ext cx="336430" cy="715993"/>
          </a:xfrm>
          <a:prstGeom prst="upArrow">
            <a:avLst/>
          </a:prstGeom>
          <a:solidFill>
            <a:srgbClr val="00B05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30" name="Down Arrow 29"/>
          <p:cNvSpPr/>
          <p:nvPr/>
        </p:nvSpPr>
        <p:spPr>
          <a:xfrm>
            <a:off x="11686995" y="3094367"/>
            <a:ext cx="353683" cy="767751"/>
          </a:xfrm>
          <a:prstGeom prst="downArrow">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Tree>
    <p:extLst>
      <p:ext uri="{BB962C8B-B14F-4D97-AF65-F5344CB8AC3E}">
        <p14:creationId xmlns:p14="http://schemas.microsoft.com/office/powerpoint/2010/main" val="3498832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28650"/>
          </a:xfrm>
        </p:spPr>
        <p:txBody>
          <a:bodyPr>
            <a:noAutofit/>
          </a:bodyPr>
          <a:lstStyle/>
          <a:p>
            <a:pPr algn="ctr"/>
            <a:r>
              <a:rPr lang="en-IN" sz="3600" b="1" dirty="0" smtClean="0"/>
              <a:t>POINTS TO REMEMBER IN OPTION MARKET</a:t>
            </a:r>
            <a:endParaRPr lang="en-IN" sz="3600" b="1" dirty="0"/>
          </a:p>
        </p:txBody>
      </p:sp>
      <p:sp>
        <p:nvSpPr>
          <p:cNvPr id="3" name="Content Placeholder 2"/>
          <p:cNvSpPr>
            <a:spLocks noGrp="1"/>
          </p:cNvSpPr>
          <p:nvPr>
            <p:ph idx="1"/>
          </p:nvPr>
        </p:nvSpPr>
        <p:spPr>
          <a:xfrm>
            <a:off x="1428750" y="1101724"/>
            <a:ext cx="10763250" cy="5756275"/>
          </a:xfrm>
          <a:ln>
            <a:noFill/>
          </a:ln>
        </p:spPr>
        <p:txBody>
          <a:bodyPr>
            <a:normAutofit/>
          </a:bodyPr>
          <a:lstStyle/>
          <a:p>
            <a:pPr>
              <a:lnSpc>
                <a:spcPct val="150000"/>
              </a:lnSpc>
              <a:buFont typeface="Wingdings" panose="05000000000000000000" pitchFamily="2" charset="2"/>
              <a:buChar char="Ø"/>
            </a:pPr>
            <a:r>
              <a:rPr lang="en-IN" sz="1800" dirty="0" smtClean="0"/>
              <a:t>When we are buying or selling in option market then we have to pay as per the its premium value. </a:t>
            </a:r>
          </a:p>
          <a:p>
            <a:pPr>
              <a:lnSpc>
                <a:spcPct val="150000"/>
              </a:lnSpc>
              <a:buFont typeface="Wingdings" panose="05000000000000000000" pitchFamily="2" charset="2"/>
              <a:buChar char="Ø"/>
            </a:pPr>
            <a:r>
              <a:rPr lang="en-IN" sz="1800" dirty="0" smtClean="0"/>
              <a:t>If we take put or call near to current market price then premium value is high.</a:t>
            </a:r>
          </a:p>
          <a:p>
            <a:pPr>
              <a:lnSpc>
                <a:spcPct val="150000"/>
              </a:lnSpc>
              <a:buFont typeface="Wingdings" panose="05000000000000000000" pitchFamily="2" charset="2"/>
              <a:buChar char="Ø"/>
            </a:pPr>
            <a:r>
              <a:rPr lang="en-IN" sz="1800" dirty="0" smtClean="0"/>
              <a:t>If we take put or call far to current market price then premium value is low.</a:t>
            </a:r>
          </a:p>
          <a:p>
            <a:pPr>
              <a:lnSpc>
                <a:spcPct val="150000"/>
              </a:lnSpc>
              <a:buFont typeface="Wingdings" panose="05000000000000000000" pitchFamily="2" charset="2"/>
              <a:buChar char="Ø"/>
            </a:pPr>
            <a:r>
              <a:rPr lang="en-IN" sz="1800" dirty="0"/>
              <a:t>Limited Loss and unlimited profit</a:t>
            </a:r>
            <a:r>
              <a:rPr lang="en-IN" sz="1800" dirty="0" smtClean="0"/>
              <a:t>.</a:t>
            </a:r>
          </a:p>
          <a:p>
            <a:pPr>
              <a:lnSpc>
                <a:spcPct val="150000"/>
              </a:lnSpc>
              <a:buFont typeface="Wingdings" panose="05000000000000000000" pitchFamily="2" charset="2"/>
              <a:buChar char="Ø"/>
            </a:pPr>
            <a:r>
              <a:rPr lang="en-US" sz="1800" dirty="0"/>
              <a:t>The time value decreases as the expiration date approaches</a:t>
            </a:r>
            <a:r>
              <a:rPr lang="en-US" sz="1800" dirty="0" smtClean="0"/>
              <a:t>.</a:t>
            </a:r>
          </a:p>
          <a:p>
            <a:pPr>
              <a:lnSpc>
                <a:spcPct val="150000"/>
              </a:lnSpc>
              <a:buFont typeface="Wingdings" panose="05000000000000000000" pitchFamily="2" charset="2"/>
              <a:buChar char="Ø"/>
            </a:pPr>
            <a:r>
              <a:rPr lang="en-US" sz="1800" dirty="0"/>
              <a:t>Time value would be ‘0’ on expiry.</a:t>
            </a:r>
          </a:p>
          <a:p>
            <a:pPr>
              <a:lnSpc>
                <a:spcPct val="150000"/>
              </a:lnSpc>
              <a:buFont typeface="Wingdings" panose="05000000000000000000" pitchFamily="2" charset="2"/>
              <a:buChar char="Ø"/>
            </a:pPr>
            <a:r>
              <a:rPr lang="en-US" sz="1800" dirty="0"/>
              <a:t>Premiums have nothing to do with brokerage</a:t>
            </a:r>
            <a:r>
              <a:rPr lang="en-US" sz="1800" dirty="0" smtClean="0"/>
              <a:t>.</a:t>
            </a:r>
            <a:endParaRPr lang="en-US" sz="1800" dirty="0"/>
          </a:p>
          <a:p>
            <a:pPr>
              <a:lnSpc>
                <a:spcPct val="150000"/>
              </a:lnSpc>
              <a:buFont typeface="Wingdings" panose="05000000000000000000" pitchFamily="2" charset="2"/>
              <a:buChar char="Ø"/>
            </a:pPr>
            <a:r>
              <a:rPr lang="en-IN" sz="1800" dirty="0" smtClean="0"/>
              <a:t>When market is near to expiry date and indicators showing uptrend, In that case market may go to upward or downward.</a:t>
            </a:r>
          </a:p>
          <a:p>
            <a:pPr>
              <a:lnSpc>
                <a:spcPct val="150000"/>
              </a:lnSpc>
              <a:buFont typeface="Wingdings" panose="05000000000000000000" pitchFamily="2" charset="2"/>
              <a:buChar char="Ø"/>
            </a:pPr>
            <a:r>
              <a:rPr lang="en-IN" sz="2100" b="1" dirty="0" smtClean="0">
                <a:latin typeface="Rockwell" panose="02060603020205020403" pitchFamily="18" charset="0"/>
              </a:rPr>
              <a:t>Strike </a:t>
            </a:r>
            <a:r>
              <a:rPr lang="en-IN" sz="2100" b="1" dirty="0">
                <a:latin typeface="Rockwell" panose="02060603020205020403" pitchFamily="18" charset="0"/>
              </a:rPr>
              <a:t>Price:- </a:t>
            </a:r>
            <a:r>
              <a:rPr lang="en-US" sz="1800" dirty="0" smtClean="0"/>
              <a:t>the </a:t>
            </a:r>
            <a:r>
              <a:rPr lang="en-US" sz="1800" dirty="0"/>
              <a:t>price at which a put or call option can be exercised.</a:t>
            </a:r>
            <a:r>
              <a:rPr lang="en-IN" sz="1800" dirty="0"/>
              <a:t> </a:t>
            </a:r>
          </a:p>
        </p:txBody>
      </p:sp>
    </p:spTree>
    <p:extLst>
      <p:ext uri="{BB962C8B-B14F-4D97-AF65-F5344CB8AC3E}">
        <p14:creationId xmlns:p14="http://schemas.microsoft.com/office/powerpoint/2010/main" val="391884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711199"/>
            <a:ext cx="10668000" cy="5641975"/>
          </a:xfrm>
        </p:spPr>
        <p:txBody>
          <a:bodyPr>
            <a:normAutofit/>
          </a:bodyPr>
          <a:lstStyle/>
          <a:p>
            <a:pPr marL="0" indent="0">
              <a:buNone/>
            </a:pPr>
            <a:r>
              <a:rPr lang="en-US" sz="2300" b="1" dirty="0">
                <a:latin typeface="Rockwell" panose="02060603020205020403" pitchFamily="18" charset="0"/>
              </a:rPr>
              <a:t>Hedging</a:t>
            </a:r>
            <a:r>
              <a:rPr lang="en-US" sz="2300" b="1" dirty="0" smtClean="0">
                <a:latin typeface="Rockwell" panose="02060603020205020403" pitchFamily="18" charset="0"/>
              </a:rPr>
              <a:t>:-</a:t>
            </a:r>
            <a:endParaRPr lang="en-US" sz="2300" b="1" dirty="0">
              <a:latin typeface="Rockwell" panose="02060603020205020403" pitchFamily="18" charset="0"/>
            </a:endParaRPr>
          </a:p>
          <a:p>
            <a:pPr>
              <a:lnSpc>
                <a:spcPct val="150000"/>
              </a:lnSpc>
              <a:buFont typeface="Wingdings" panose="05000000000000000000" pitchFamily="2" charset="2"/>
              <a:buChar char="Ø"/>
            </a:pPr>
            <a:r>
              <a:rPr lang="en-US" sz="1800" dirty="0"/>
              <a:t>Hedging is the art of minimizing risks in the most volatile of environments.</a:t>
            </a:r>
          </a:p>
          <a:p>
            <a:pPr>
              <a:lnSpc>
                <a:spcPct val="150000"/>
              </a:lnSpc>
              <a:buFont typeface="Wingdings" panose="05000000000000000000" pitchFamily="2" charset="2"/>
              <a:buChar char="Ø"/>
            </a:pPr>
            <a:r>
              <a:rPr lang="en-US" sz="1800" dirty="0"/>
              <a:t>In simple words, hedging is buying and selling simultaneously, within a very short time.</a:t>
            </a:r>
          </a:p>
          <a:p>
            <a:pPr marL="0" indent="0">
              <a:buNone/>
            </a:pPr>
            <a:r>
              <a:rPr lang="en-IN" sz="2300" b="1" dirty="0" smtClean="0">
                <a:latin typeface="Rockwell" panose="02060603020205020403" pitchFamily="18" charset="0"/>
              </a:rPr>
              <a:t>Arbitrage:-</a:t>
            </a:r>
          </a:p>
          <a:p>
            <a:pPr>
              <a:lnSpc>
                <a:spcPct val="150000"/>
              </a:lnSpc>
              <a:buFont typeface="Wingdings" panose="05000000000000000000" pitchFamily="2" charset="2"/>
              <a:buChar char="Ø"/>
            </a:pPr>
            <a:r>
              <a:rPr lang="en-US" sz="1800" dirty="0"/>
              <a:t>Arbitrage involves simultaneous buying and selling of a stock in spot and future in order to gain from a difference in the price</a:t>
            </a:r>
            <a:r>
              <a:rPr lang="en-US" sz="1800" dirty="0" smtClean="0"/>
              <a:t>.</a:t>
            </a:r>
          </a:p>
          <a:p>
            <a:pPr>
              <a:lnSpc>
                <a:spcPct val="150000"/>
              </a:lnSpc>
              <a:buFont typeface="Wingdings" panose="05000000000000000000" pitchFamily="2" charset="2"/>
              <a:buChar char="Ø"/>
            </a:pPr>
            <a:r>
              <a:rPr lang="en-US" sz="1800" dirty="0"/>
              <a:t>It is </a:t>
            </a:r>
            <a:r>
              <a:rPr lang="en-US" sz="1800" dirty="0" smtClean="0"/>
              <a:t>a trade</a:t>
            </a:r>
            <a:r>
              <a:rPr lang="en-US" sz="1800" dirty="0"/>
              <a:t> that profits by exploiting the price differences of identical or similar financial instruments on different markets or in different forms.</a:t>
            </a:r>
            <a:endParaRPr lang="en-IN" sz="1800" dirty="0"/>
          </a:p>
        </p:txBody>
      </p:sp>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7491682" y="3880808"/>
            <a:ext cx="4610100" cy="2857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47884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71500"/>
          </a:xfrm>
        </p:spPr>
        <p:txBody>
          <a:bodyPr>
            <a:normAutofit fontScale="90000"/>
          </a:bodyPr>
          <a:lstStyle/>
          <a:p>
            <a:pPr algn="ctr"/>
            <a:r>
              <a:rPr lang="en-IN" sz="4000" b="1" dirty="0" smtClean="0"/>
              <a:t>ADVANTAGE OF OPTION</a:t>
            </a:r>
            <a:endParaRPr lang="en-IN" sz="4000" b="1" dirty="0"/>
          </a:p>
        </p:txBody>
      </p:sp>
      <p:sp>
        <p:nvSpPr>
          <p:cNvPr id="3" name="Content Placeholder 2"/>
          <p:cNvSpPr>
            <a:spLocks noGrp="1"/>
          </p:cNvSpPr>
          <p:nvPr>
            <p:ph idx="1"/>
          </p:nvPr>
        </p:nvSpPr>
        <p:spPr>
          <a:ln>
            <a:noFill/>
          </a:ln>
        </p:spPr>
        <p:txBody>
          <a:bodyPr>
            <a:normAutofit/>
          </a:bodyPr>
          <a:lstStyle/>
          <a:p>
            <a:pPr>
              <a:lnSpc>
                <a:spcPct val="200000"/>
              </a:lnSpc>
              <a:buFont typeface="Wingdings" panose="05000000000000000000" pitchFamily="2" charset="2"/>
              <a:buChar char="Ø"/>
            </a:pPr>
            <a:r>
              <a:rPr lang="en-IN" sz="1800" dirty="0"/>
              <a:t>Cost Efficiency</a:t>
            </a:r>
          </a:p>
          <a:p>
            <a:pPr>
              <a:lnSpc>
                <a:spcPct val="200000"/>
              </a:lnSpc>
              <a:buFont typeface="Wingdings" panose="05000000000000000000" pitchFamily="2" charset="2"/>
              <a:buChar char="Ø"/>
            </a:pPr>
            <a:r>
              <a:rPr lang="en-IN" sz="1800" dirty="0"/>
              <a:t>Less Risk</a:t>
            </a:r>
          </a:p>
          <a:p>
            <a:pPr>
              <a:lnSpc>
                <a:spcPct val="200000"/>
              </a:lnSpc>
              <a:buFont typeface="Wingdings" panose="05000000000000000000" pitchFamily="2" charset="2"/>
              <a:buChar char="Ø"/>
            </a:pPr>
            <a:r>
              <a:rPr lang="en-IN" sz="1800" dirty="0"/>
              <a:t>Higher Potential Returns</a:t>
            </a:r>
          </a:p>
          <a:p>
            <a:pPr>
              <a:lnSpc>
                <a:spcPct val="200000"/>
              </a:lnSpc>
              <a:buFont typeface="Wingdings" panose="05000000000000000000" pitchFamily="2" charset="2"/>
              <a:buChar char="Ø"/>
            </a:pPr>
            <a:r>
              <a:rPr lang="en-IN" sz="1800" dirty="0"/>
              <a:t>More Strategic Alternatives</a:t>
            </a:r>
          </a:p>
          <a:p>
            <a:endParaRPr lang="en-IN" sz="1800" dirty="0"/>
          </a:p>
        </p:txBody>
      </p:sp>
    </p:spTree>
    <p:extLst>
      <p:ext uri="{BB962C8B-B14F-4D97-AF65-F5344CB8AC3E}">
        <p14:creationId xmlns:p14="http://schemas.microsoft.com/office/powerpoint/2010/main" val="241582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66750"/>
          </a:xfrm>
        </p:spPr>
        <p:txBody>
          <a:bodyPr>
            <a:normAutofit fontScale="90000"/>
          </a:bodyPr>
          <a:lstStyle/>
          <a:p>
            <a:pPr algn="ctr"/>
            <a:r>
              <a:rPr lang="en-IN" b="1" dirty="0"/>
              <a:t>MARKET TIMING</a:t>
            </a:r>
            <a:endParaRPr lang="en-IN" dirty="0"/>
          </a:p>
        </p:txBody>
      </p:sp>
      <p:sp>
        <p:nvSpPr>
          <p:cNvPr id="3" name="Content Placeholder 2"/>
          <p:cNvSpPr>
            <a:spLocks noGrp="1"/>
          </p:cNvSpPr>
          <p:nvPr>
            <p:ph idx="1"/>
          </p:nvPr>
        </p:nvSpPr>
        <p:spPr>
          <a:xfrm>
            <a:off x="1104900" y="1187450"/>
            <a:ext cx="9791700" cy="4583622"/>
          </a:xfrm>
        </p:spPr>
        <p:txBody>
          <a:bodyPr>
            <a:normAutofit fontScale="77500" lnSpcReduction="20000"/>
          </a:bodyPr>
          <a:lstStyle/>
          <a:p>
            <a:pPr marL="285750" indent="-285750" algn="just">
              <a:lnSpc>
                <a:spcPct val="150000"/>
              </a:lnSpc>
              <a:buFont typeface="Wingdings" panose="05000000000000000000" pitchFamily="2" charset="2"/>
              <a:buChar char="Ø"/>
            </a:pPr>
            <a:r>
              <a:rPr lang="en-US" b="1" dirty="0">
                <a:latin typeface="Rockwell" panose="02060603020205020403" pitchFamily="18" charset="0"/>
              </a:rPr>
              <a:t>Derivatives Segment (NSE &amp; BSE</a:t>
            </a:r>
            <a:r>
              <a:rPr lang="en-US" b="1" dirty="0" smtClean="0">
                <a:latin typeface="Rockwell" panose="02060603020205020403" pitchFamily="18" charset="0"/>
              </a:rPr>
              <a:t>):-</a:t>
            </a:r>
            <a:endParaRPr lang="en-US" b="1" dirty="0">
              <a:latin typeface="Rockwell" panose="02060603020205020403" pitchFamily="18" charset="0"/>
            </a:endParaRPr>
          </a:p>
          <a:p>
            <a:pPr marL="742950" lvl="1" indent="-285750" algn="just">
              <a:lnSpc>
                <a:spcPct val="150000"/>
              </a:lnSpc>
            </a:pPr>
            <a:r>
              <a:rPr lang="en-US" b="1" u="sng" dirty="0"/>
              <a:t>Pre-open trade session 09:00 </a:t>
            </a:r>
            <a:r>
              <a:rPr lang="en-US" b="1" u="sng" dirty="0" err="1"/>
              <a:t>a.m</a:t>
            </a:r>
            <a:r>
              <a:rPr lang="en-US" b="1" u="sng" dirty="0"/>
              <a:t> to 09:15 </a:t>
            </a:r>
            <a:r>
              <a:rPr lang="en-US" b="1" u="sng" dirty="0" err="1"/>
              <a:t>a.m</a:t>
            </a:r>
            <a:r>
              <a:rPr lang="en-US" b="1" u="sng" dirty="0"/>
              <a:t>:</a:t>
            </a:r>
            <a:r>
              <a:rPr lang="en-US" dirty="0"/>
              <a:t> It is a short 15 minute price discovery session where stocks listed in both BSE SENSEX and NSE NIFTY index can be traded.</a:t>
            </a:r>
          </a:p>
          <a:p>
            <a:pPr marL="742950" lvl="1" indent="-285750" algn="just">
              <a:lnSpc>
                <a:spcPct val="150000"/>
              </a:lnSpc>
            </a:pPr>
            <a:r>
              <a:rPr lang="en-US" b="1" u="sng" dirty="0"/>
              <a:t>Normal trade session 09:00 </a:t>
            </a:r>
            <a:r>
              <a:rPr lang="en-US" b="1" u="sng" dirty="0" err="1"/>
              <a:t>a.m</a:t>
            </a:r>
            <a:r>
              <a:rPr lang="en-US" b="1" u="sng" dirty="0"/>
              <a:t> to 03:30 </a:t>
            </a:r>
            <a:r>
              <a:rPr lang="en-US" b="1" u="sng" dirty="0" err="1"/>
              <a:t>p.m</a:t>
            </a:r>
            <a:r>
              <a:rPr lang="en-US" b="1" u="sng" dirty="0"/>
              <a:t>:</a:t>
            </a:r>
            <a:r>
              <a:rPr lang="en-US" b="1" dirty="0"/>
              <a:t> </a:t>
            </a:r>
            <a:r>
              <a:rPr lang="en-US" dirty="0"/>
              <a:t>All shares listed on both NSE and BSE can be traded.</a:t>
            </a:r>
          </a:p>
          <a:p>
            <a:pPr marL="742950" lvl="1" indent="-285750" algn="just">
              <a:lnSpc>
                <a:spcPct val="150000"/>
              </a:lnSpc>
            </a:pPr>
            <a:r>
              <a:rPr lang="en-US" b="1" u="sng" dirty="0"/>
              <a:t>Close trade session</a:t>
            </a:r>
            <a:r>
              <a:rPr lang="en-US" u="sng" dirty="0"/>
              <a:t> </a:t>
            </a:r>
            <a:r>
              <a:rPr lang="en-US" b="1" u="sng" dirty="0"/>
              <a:t>03:30 </a:t>
            </a:r>
            <a:r>
              <a:rPr lang="en-US" b="1" u="sng" dirty="0" err="1"/>
              <a:t>p.m</a:t>
            </a:r>
            <a:r>
              <a:rPr lang="en-US" b="1" u="sng" dirty="0"/>
              <a:t> to 04:00 </a:t>
            </a:r>
            <a:r>
              <a:rPr lang="en-US" b="1" u="sng" dirty="0" err="1"/>
              <a:t>p.m</a:t>
            </a:r>
            <a:r>
              <a:rPr lang="en-US" b="1" u="sng" dirty="0"/>
              <a:t>:</a:t>
            </a:r>
            <a:r>
              <a:rPr lang="en-US" b="1" dirty="0"/>
              <a:t> </a:t>
            </a:r>
            <a:r>
              <a:rPr lang="en-US" dirty="0"/>
              <a:t>All shares listed on both NSE and BSE are bought and sold at a fixed price irrespective of the volume. Price is fixed for the share based on weighted average price of last half hour of normal trade session (3:00 to 3:30</a:t>
            </a:r>
            <a:r>
              <a:rPr lang="en-US" dirty="0" smtClean="0"/>
              <a:t>)</a:t>
            </a:r>
          </a:p>
          <a:p>
            <a:pPr marL="742950" lvl="1" indent="-285750" algn="just">
              <a:lnSpc>
                <a:spcPct val="150000"/>
              </a:lnSpc>
            </a:pPr>
            <a:endParaRPr lang="en-US" b="1" dirty="0">
              <a:latin typeface="Rockwell" panose="02060603020205020403" pitchFamily="18" charset="0"/>
            </a:endParaRPr>
          </a:p>
          <a:p>
            <a:pPr marL="457200" lvl="1" indent="0" algn="just">
              <a:lnSpc>
                <a:spcPct val="150000"/>
              </a:lnSpc>
              <a:buNone/>
            </a:pPr>
            <a:r>
              <a:rPr lang="en-US" b="1" dirty="0" smtClean="0">
                <a:solidFill>
                  <a:srgbClr val="FF0000"/>
                </a:solidFill>
                <a:latin typeface="Rockwell" panose="02060603020205020403" pitchFamily="18" charset="0"/>
              </a:rPr>
              <a:t>Task:- Expiry timing on last Thursday?</a:t>
            </a:r>
          </a:p>
          <a:p>
            <a:pPr marL="457200" lvl="1" indent="0" algn="just">
              <a:lnSpc>
                <a:spcPct val="150000"/>
              </a:lnSpc>
              <a:buNone/>
            </a:pPr>
            <a:endParaRPr lang="en-US" b="1" dirty="0">
              <a:latin typeface="Rockwell" panose="02060603020205020403" pitchFamily="18" charset="0"/>
            </a:endParaRPr>
          </a:p>
          <a:p>
            <a:pPr marL="457200" lvl="1" indent="0" algn="just">
              <a:lnSpc>
                <a:spcPct val="150000"/>
              </a:lnSpc>
              <a:buNone/>
            </a:pPr>
            <a:endParaRPr lang="en-US" b="1" dirty="0">
              <a:latin typeface="Rockwell" panose="02060603020205020403" pitchFamily="18" charset="0"/>
            </a:endParaRPr>
          </a:p>
          <a:p>
            <a:endParaRPr lang="en-IN" dirty="0"/>
          </a:p>
        </p:txBody>
      </p:sp>
    </p:spTree>
    <p:extLst>
      <p:ext uri="{BB962C8B-B14F-4D97-AF65-F5344CB8AC3E}">
        <p14:creationId xmlns:p14="http://schemas.microsoft.com/office/powerpoint/2010/main" val="409740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52475"/>
          </a:xfrm>
        </p:spPr>
        <p:txBody>
          <a:bodyPr>
            <a:normAutofit fontScale="90000"/>
          </a:bodyPr>
          <a:lstStyle/>
          <a:p>
            <a:pPr algn="ctr"/>
            <a:r>
              <a:rPr lang="en-US" b="1" dirty="0" smtClean="0"/>
              <a:t>COMMODITY MARKET</a:t>
            </a:r>
            <a:endParaRPr lang="en-IN" dirty="0"/>
          </a:p>
        </p:txBody>
      </p:sp>
      <p:sp>
        <p:nvSpPr>
          <p:cNvPr id="3" name="Content Placeholder 2"/>
          <p:cNvSpPr>
            <a:spLocks noGrp="1"/>
          </p:cNvSpPr>
          <p:nvPr>
            <p:ph idx="1"/>
          </p:nvPr>
        </p:nvSpPr>
        <p:spPr>
          <a:xfrm>
            <a:off x="1104180" y="715992"/>
            <a:ext cx="11087819" cy="6142008"/>
          </a:xfrm>
        </p:spPr>
        <p:txBody>
          <a:bodyPr>
            <a:normAutofit fontScale="92500" lnSpcReduction="10000"/>
          </a:bodyPr>
          <a:lstStyle/>
          <a:p>
            <a:pPr>
              <a:lnSpc>
                <a:spcPct val="150000"/>
              </a:lnSpc>
              <a:buFont typeface="Wingdings" panose="05000000000000000000" pitchFamily="2" charset="2"/>
              <a:buChar char="Ø"/>
            </a:pPr>
            <a:r>
              <a:rPr lang="en-US" sz="1800" dirty="0"/>
              <a:t>C</a:t>
            </a:r>
            <a:r>
              <a:rPr lang="en-US" sz="1800" dirty="0" smtClean="0"/>
              <a:t>ommodity </a:t>
            </a:r>
            <a:r>
              <a:rPr lang="en-US" sz="1800" dirty="0"/>
              <a:t>market is a market that trades in primary economic sector rather than manufactured products.</a:t>
            </a:r>
          </a:p>
          <a:p>
            <a:pPr marL="0" indent="0">
              <a:lnSpc>
                <a:spcPct val="150000"/>
              </a:lnSpc>
              <a:buNone/>
            </a:pPr>
            <a:r>
              <a:rPr lang="en-IN" sz="2400" b="1" dirty="0">
                <a:latin typeface="Rockwell" panose="02060603020205020403" pitchFamily="18" charset="0"/>
              </a:rPr>
              <a:t>Rules:-</a:t>
            </a:r>
          </a:p>
          <a:p>
            <a:pPr>
              <a:lnSpc>
                <a:spcPct val="150000"/>
              </a:lnSpc>
              <a:buFont typeface="Wingdings" panose="05000000000000000000" pitchFamily="2" charset="2"/>
              <a:buChar char="Ø"/>
            </a:pPr>
            <a:r>
              <a:rPr lang="en-IN" sz="1800" dirty="0"/>
              <a:t>Buying and selling of stocks are in lot sizes.</a:t>
            </a:r>
          </a:p>
          <a:p>
            <a:pPr>
              <a:lnSpc>
                <a:spcPct val="150000"/>
              </a:lnSpc>
              <a:buFont typeface="Wingdings" panose="05000000000000000000" pitchFamily="2" charset="2"/>
              <a:buChar char="Ø"/>
            </a:pPr>
            <a:r>
              <a:rPr lang="en-IN" sz="1800" dirty="0"/>
              <a:t>Lot sizes are different for the particular </a:t>
            </a:r>
            <a:r>
              <a:rPr lang="en-IN" sz="1800" dirty="0" smtClean="0"/>
              <a:t>commodity. </a:t>
            </a:r>
            <a:endParaRPr lang="en-IN" sz="1800" dirty="0"/>
          </a:p>
          <a:p>
            <a:pPr>
              <a:lnSpc>
                <a:spcPct val="150000"/>
              </a:lnSpc>
              <a:buFont typeface="Wingdings" panose="05000000000000000000" pitchFamily="2" charset="2"/>
              <a:buChar char="Ø"/>
            </a:pPr>
            <a:r>
              <a:rPr lang="en-IN" sz="1800" dirty="0"/>
              <a:t>Lot size depend on the price, volatility, and volume of the stock.</a:t>
            </a:r>
          </a:p>
          <a:p>
            <a:pPr>
              <a:lnSpc>
                <a:spcPct val="150000"/>
              </a:lnSpc>
              <a:buFont typeface="Wingdings" panose="05000000000000000000" pitchFamily="2" charset="2"/>
              <a:buChar char="Ø"/>
            </a:pPr>
            <a:r>
              <a:rPr lang="en-US" sz="1800" dirty="0" smtClean="0"/>
              <a:t>Selected commodities </a:t>
            </a:r>
            <a:r>
              <a:rPr lang="en-US" sz="1800" dirty="0"/>
              <a:t>are traded in </a:t>
            </a:r>
            <a:r>
              <a:rPr lang="en-US" sz="1800" dirty="0" smtClean="0"/>
              <a:t>Commodity </a:t>
            </a:r>
            <a:r>
              <a:rPr lang="en-US" sz="1800" dirty="0"/>
              <a:t>market</a:t>
            </a:r>
            <a:r>
              <a:rPr lang="en-US" sz="1800" dirty="0" smtClean="0"/>
              <a:t>.</a:t>
            </a:r>
            <a:endParaRPr lang="en-US" sz="1800" dirty="0"/>
          </a:p>
          <a:p>
            <a:pPr>
              <a:lnSpc>
                <a:spcPct val="150000"/>
              </a:lnSpc>
              <a:buFont typeface="Wingdings" panose="05000000000000000000" pitchFamily="2" charset="2"/>
              <a:buChar char="Ø"/>
            </a:pPr>
            <a:r>
              <a:rPr lang="en-US" sz="1800" dirty="0"/>
              <a:t>We can buy maximum contracts </a:t>
            </a:r>
            <a:r>
              <a:rPr lang="en-US" sz="1800" dirty="0" err="1"/>
              <a:t>upto</a:t>
            </a:r>
            <a:r>
              <a:rPr lang="en-US" sz="1800" dirty="0"/>
              <a:t> </a:t>
            </a:r>
            <a:r>
              <a:rPr lang="en-US" sz="1800" dirty="0" smtClean="0"/>
              <a:t>6 </a:t>
            </a:r>
            <a:r>
              <a:rPr lang="en-US" sz="1800" dirty="0"/>
              <a:t>months.</a:t>
            </a:r>
          </a:p>
          <a:p>
            <a:pPr>
              <a:lnSpc>
                <a:spcPct val="150000"/>
              </a:lnSpc>
              <a:buFont typeface="Wingdings" panose="05000000000000000000" pitchFamily="2" charset="2"/>
              <a:buChar char="Ø"/>
            </a:pPr>
            <a:r>
              <a:rPr lang="en-US" sz="1800" dirty="0"/>
              <a:t>BTST(Buy today sell tomorrow)</a:t>
            </a:r>
          </a:p>
          <a:p>
            <a:pPr>
              <a:lnSpc>
                <a:spcPct val="150000"/>
              </a:lnSpc>
              <a:buFont typeface="Wingdings" panose="05000000000000000000" pitchFamily="2" charset="2"/>
              <a:buChar char="Ø"/>
            </a:pPr>
            <a:r>
              <a:rPr lang="en-US" sz="1800" dirty="0"/>
              <a:t>STBT(sell today buy tomorrow)</a:t>
            </a:r>
          </a:p>
          <a:p>
            <a:pPr>
              <a:lnSpc>
                <a:spcPct val="150000"/>
              </a:lnSpc>
              <a:buFont typeface="Wingdings" panose="05000000000000000000" pitchFamily="2" charset="2"/>
              <a:buChar char="Ø"/>
            </a:pPr>
            <a:r>
              <a:rPr lang="en-US" sz="1800" dirty="0"/>
              <a:t>No dividend, No Bonus</a:t>
            </a:r>
          </a:p>
          <a:p>
            <a:pPr>
              <a:lnSpc>
                <a:spcPct val="150000"/>
              </a:lnSpc>
              <a:buFont typeface="Wingdings" panose="05000000000000000000" pitchFamily="2" charset="2"/>
              <a:buChar char="Ø"/>
            </a:pPr>
            <a:r>
              <a:rPr lang="en-US" sz="1800" dirty="0" smtClean="0"/>
              <a:t>Taxable</a:t>
            </a:r>
            <a:endParaRPr lang="en-US" sz="1800" dirty="0"/>
          </a:p>
          <a:p>
            <a:pPr>
              <a:lnSpc>
                <a:spcPct val="150000"/>
              </a:lnSpc>
              <a:buFont typeface="Wingdings" panose="05000000000000000000" pitchFamily="2" charset="2"/>
              <a:buChar char="Ø"/>
            </a:pPr>
            <a:r>
              <a:rPr lang="en-US" sz="1800" dirty="0"/>
              <a:t>Intraday </a:t>
            </a:r>
          </a:p>
          <a:p>
            <a:pPr>
              <a:lnSpc>
                <a:spcPct val="150000"/>
              </a:lnSpc>
              <a:buFont typeface="Wingdings" panose="05000000000000000000" pitchFamily="2" charset="2"/>
              <a:buChar char="Ø"/>
            </a:pPr>
            <a:r>
              <a:rPr lang="en-US" sz="1800" dirty="0"/>
              <a:t>D</a:t>
            </a:r>
            <a:r>
              <a:rPr lang="en-US" sz="1800" dirty="0" smtClean="0"/>
              <a:t>elivery</a:t>
            </a:r>
            <a:endParaRPr lang="en-US" sz="1800" dirty="0"/>
          </a:p>
          <a:p>
            <a:endParaRPr lang="en-US" sz="1800" dirty="0" smtClean="0"/>
          </a:p>
          <a:p>
            <a:endParaRPr lang="en-IN" sz="1800" dirty="0"/>
          </a:p>
        </p:txBody>
      </p:sp>
    </p:spTree>
    <p:extLst>
      <p:ext uri="{BB962C8B-B14F-4D97-AF65-F5344CB8AC3E}">
        <p14:creationId xmlns:p14="http://schemas.microsoft.com/office/powerpoint/2010/main" val="214027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24619"/>
          </a:xfrm>
        </p:spPr>
        <p:txBody>
          <a:bodyPr>
            <a:normAutofit fontScale="90000"/>
          </a:bodyPr>
          <a:lstStyle/>
          <a:p>
            <a:pPr algn="ctr"/>
            <a:r>
              <a:rPr lang="en-IN" b="1" dirty="0" smtClean="0"/>
              <a:t>TYPES OF COMMODITIES</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68206793"/>
              </p:ext>
            </p:extLst>
          </p:nvPr>
        </p:nvGraphicFramePr>
        <p:xfrm>
          <a:off x="2760453" y="1316666"/>
          <a:ext cx="6271404" cy="3091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8281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353800" cy="500332"/>
          </a:xfrm>
        </p:spPr>
        <p:txBody>
          <a:bodyPr>
            <a:normAutofit fontScale="90000"/>
          </a:bodyPr>
          <a:lstStyle/>
          <a:p>
            <a:pPr algn="ctr"/>
            <a:r>
              <a:rPr lang="en-IN" b="1" dirty="0" smtClean="0"/>
              <a:t>MCX(</a:t>
            </a:r>
            <a:r>
              <a:rPr lang="en-IN" b="1" dirty="0"/>
              <a:t>Multi Commodity Exchange</a:t>
            </a:r>
            <a:r>
              <a:rPr lang="en-IN" b="1" dirty="0" smtClean="0"/>
              <a:t>)</a:t>
            </a:r>
            <a:endParaRPr lang="en-IN" b="1" dirty="0"/>
          </a:p>
        </p:txBody>
      </p:sp>
      <p:sp>
        <p:nvSpPr>
          <p:cNvPr id="3" name="Content Placeholder 2"/>
          <p:cNvSpPr>
            <a:spLocks noGrp="1"/>
          </p:cNvSpPr>
          <p:nvPr>
            <p:ph idx="1"/>
          </p:nvPr>
        </p:nvSpPr>
        <p:spPr>
          <a:xfrm>
            <a:off x="1518249" y="845389"/>
            <a:ext cx="9885872" cy="500332"/>
          </a:xfrm>
        </p:spPr>
        <p:txBody>
          <a:bodyPr numCol="1">
            <a:normAutofit/>
          </a:bodyPr>
          <a:lstStyle/>
          <a:p>
            <a:pPr>
              <a:buFont typeface="Wingdings" panose="05000000000000000000" pitchFamily="2" charset="2"/>
              <a:buChar char="Ø"/>
            </a:pPr>
            <a:r>
              <a:rPr lang="en-US" sz="1800" dirty="0"/>
              <a:t>MCX Market consist of Precious metal</a:t>
            </a:r>
            <a:r>
              <a:rPr lang="en-US" sz="1800" dirty="0" smtClean="0"/>
              <a:t>, Energy, Base </a:t>
            </a:r>
            <a:r>
              <a:rPr lang="en-US" sz="1800" dirty="0"/>
              <a:t>metals which you can trade into.</a:t>
            </a:r>
          </a:p>
          <a:p>
            <a:pPr>
              <a:buFont typeface="Wingdings" panose="05000000000000000000" pitchFamily="2" charset="2"/>
              <a:buChar char="Ø"/>
            </a:pPr>
            <a:endParaRPr lang="en-IN" sz="1800" dirty="0"/>
          </a:p>
        </p:txBody>
      </p:sp>
      <p:sp>
        <p:nvSpPr>
          <p:cNvPr id="4" name="TextBox 3"/>
          <p:cNvSpPr txBox="1"/>
          <p:nvPr/>
        </p:nvSpPr>
        <p:spPr>
          <a:xfrm>
            <a:off x="1173193" y="1595887"/>
            <a:ext cx="3856007" cy="4899804"/>
          </a:xfrm>
          <a:prstGeom prst="rect">
            <a:avLst/>
          </a:prstGeom>
          <a:noFill/>
          <a:ln>
            <a:noFill/>
          </a:ln>
        </p:spPr>
        <p:txBody>
          <a:bodyPr wrap="square" rtlCol="0" anchor="ctr" anchorCtr="1">
            <a:spAutoFit/>
          </a:bodyPr>
          <a:lstStyle/>
          <a:p>
            <a:pPr>
              <a:buFont typeface="Wingdings" panose="05000000000000000000" pitchFamily="2" charset="2"/>
              <a:buChar char="Ø"/>
            </a:pPr>
            <a:r>
              <a:rPr lang="en-US" dirty="0"/>
              <a:t>Bullion	</a:t>
            </a:r>
          </a:p>
          <a:p>
            <a:pPr marL="742950" lvl="1" indent="-285750">
              <a:buFont typeface="Arial" panose="020B0604020202020204" pitchFamily="34" charset="0"/>
              <a:buChar char="•"/>
            </a:pPr>
            <a:r>
              <a:rPr lang="en-US" sz="1400" dirty="0"/>
              <a:t>Gold</a:t>
            </a:r>
          </a:p>
          <a:p>
            <a:pPr marL="742950" lvl="1" indent="-285750">
              <a:buFont typeface="Arial" panose="020B0604020202020204" pitchFamily="34" charset="0"/>
              <a:buChar char="•"/>
            </a:pPr>
            <a:r>
              <a:rPr lang="en-US" sz="1400" dirty="0"/>
              <a:t>Gold Mini</a:t>
            </a:r>
          </a:p>
          <a:p>
            <a:pPr marL="742950" lvl="1" indent="-285750">
              <a:buFont typeface="Arial" panose="020B0604020202020204" pitchFamily="34" charset="0"/>
              <a:buChar char="•"/>
            </a:pPr>
            <a:r>
              <a:rPr lang="en-US" sz="1400" dirty="0"/>
              <a:t>Gold Guinea</a:t>
            </a:r>
          </a:p>
          <a:p>
            <a:pPr marL="742950" lvl="1" indent="-285750">
              <a:buFont typeface="Arial" panose="020B0604020202020204" pitchFamily="34" charset="0"/>
              <a:buChar char="•"/>
            </a:pPr>
            <a:r>
              <a:rPr lang="en-US" sz="1400" dirty="0"/>
              <a:t>Gold Petal</a:t>
            </a:r>
          </a:p>
          <a:p>
            <a:pPr marL="742950" lvl="1" indent="-285750">
              <a:buFont typeface="Arial" panose="020B0604020202020204" pitchFamily="34" charset="0"/>
              <a:buChar char="•"/>
            </a:pPr>
            <a:r>
              <a:rPr lang="en-US" sz="1400" dirty="0"/>
              <a:t>Silver</a:t>
            </a:r>
          </a:p>
          <a:p>
            <a:pPr marL="742950" lvl="1" indent="-285750">
              <a:buFont typeface="Arial" panose="020B0604020202020204" pitchFamily="34" charset="0"/>
              <a:buChar char="•"/>
            </a:pPr>
            <a:r>
              <a:rPr lang="en-US" sz="1400" dirty="0"/>
              <a:t>Silver Mini</a:t>
            </a:r>
          </a:p>
          <a:p>
            <a:pPr marL="742950" lvl="1" indent="-285750">
              <a:buFont typeface="Arial" panose="020B0604020202020204" pitchFamily="34" charset="0"/>
              <a:buChar char="•"/>
            </a:pPr>
            <a:r>
              <a:rPr lang="en-US" sz="1400" dirty="0"/>
              <a:t>Silver Micro</a:t>
            </a:r>
          </a:p>
          <a:p>
            <a:pPr>
              <a:buFont typeface="Wingdings" panose="05000000000000000000" pitchFamily="2" charset="2"/>
              <a:buChar char="Ø"/>
            </a:pPr>
            <a:r>
              <a:rPr lang="en-IN" dirty="0"/>
              <a:t>Base Metals</a:t>
            </a:r>
          </a:p>
          <a:p>
            <a:pPr marL="742950" lvl="1" indent="-285750">
              <a:buFont typeface="Arial" panose="020B0604020202020204" pitchFamily="34" charset="0"/>
              <a:buChar char="•"/>
            </a:pPr>
            <a:r>
              <a:rPr lang="en-IN" sz="1400" dirty="0"/>
              <a:t>Aluminium</a:t>
            </a:r>
          </a:p>
          <a:p>
            <a:pPr marL="742950" lvl="1" indent="-285750">
              <a:buFont typeface="Arial" panose="020B0604020202020204" pitchFamily="34" charset="0"/>
              <a:buChar char="•"/>
            </a:pPr>
            <a:r>
              <a:rPr lang="en-IN" sz="1400" dirty="0"/>
              <a:t>Aluminium Mini</a:t>
            </a:r>
          </a:p>
          <a:p>
            <a:pPr marL="742950" lvl="1" indent="-285750">
              <a:buFont typeface="Arial" panose="020B0604020202020204" pitchFamily="34" charset="0"/>
              <a:buChar char="•"/>
            </a:pPr>
            <a:r>
              <a:rPr lang="en-IN" sz="1400" dirty="0"/>
              <a:t>Brass</a:t>
            </a:r>
          </a:p>
          <a:p>
            <a:pPr marL="742950" lvl="1" indent="-285750">
              <a:buFont typeface="Arial" panose="020B0604020202020204" pitchFamily="34" charset="0"/>
              <a:buChar char="•"/>
            </a:pPr>
            <a:r>
              <a:rPr lang="en-IN" sz="1400" dirty="0"/>
              <a:t>Copper</a:t>
            </a:r>
          </a:p>
          <a:p>
            <a:pPr marL="742950" lvl="1" indent="-285750">
              <a:buFont typeface="Arial" panose="020B0604020202020204" pitchFamily="34" charset="0"/>
              <a:buChar char="•"/>
            </a:pPr>
            <a:r>
              <a:rPr lang="en-IN" sz="1400" dirty="0"/>
              <a:t>Copper Mini</a:t>
            </a:r>
          </a:p>
          <a:p>
            <a:pPr marL="742950" lvl="1" indent="-285750">
              <a:buFont typeface="Arial" panose="020B0604020202020204" pitchFamily="34" charset="0"/>
              <a:buChar char="•"/>
            </a:pPr>
            <a:r>
              <a:rPr lang="en-IN" sz="1400" dirty="0"/>
              <a:t>Lead</a:t>
            </a:r>
          </a:p>
          <a:p>
            <a:pPr marL="742950" lvl="1" indent="-285750">
              <a:buFont typeface="Arial" panose="020B0604020202020204" pitchFamily="34" charset="0"/>
              <a:buChar char="•"/>
            </a:pPr>
            <a:r>
              <a:rPr lang="en-IN" sz="1400" dirty="0"/>
              <a:t>Lead Mini</a:t>
            </a:r>
          </a:p>
          <a:p>
            <a:pPr marL="742950" lvl="1" indent="-285750">
              <a:buFont typeface="Arial" panose="020B0604020202020204" pitchFamily="34" charset="0"/>
              <a:buChar char="•"/>
            </a:pPr>
            <a:r>
              <a:rPr lang="en-IN" sz="1400" dirty="0"/>
              <a:t>Nickel</a:t>
            </a:r>
          </a:p>
          <a:p>
            <a:pPr marL="742950" lvl="1" indent="-285750">
              <a:buFont typeface="Arial" panose="020B0604020202020204" pitchFamily="34" charset="0"/>
              <a:buChar char="•"/>
            </a:pPr>
            <a:r>
              <a:rPr lang="en-IN" sz="1400" dirty="0"/>
              <a:t>Nickel Mini</a:t>
            </a:r>
          </a:p>
          <a:p>
            <a:pPr marL="742950" lvl="1" indent="-285750">
              <a:buFont typeface="Arial" panose="020B0604020202020204" pitchFamily="34" charset="0"/>
              <a:buChar char="•"/>
            </a:pPr>
            <a:r>
              <a:rPr lang="en-IN" sz="1400" dirty="0"/>
              <a:t>Zinc</a:t>
            </a:r>
          </a:p>
          <a:p>
            <a:pPr marL="742950" lvl="1" indent="-285750">
              <a:buFont typeface="Arial" panose="020B0604020202020204" pitchFamily="34" charset="0"/>
              <a:buChar char="•"/>
            </a:pPr>
            <a:r>
              <a:rPr lang="en-IN" sz="1400" dirty="0"/>
              <a:t>Zinc Mini </a:t>
            </a:r>
          </a:p>
          <a:p>
            <a:endParaRPr lang="en-IN" dirty="0"/>
          </a:p>
        </p:txBody>
      </p:sp>
      <p:sp>
        <p:nvSpPr>
          <p:cNvPr id="5" name="TextBox 4"/>
          <p:cNvSpPr txBox="1"/>
          <p:nvPr/>
        </p:nvSpPr>
        <p:spPr>
          <a:xfrm>
            <a:off x="5900468" y="1727653"/>
            <a:ext cx="3778370" cy="3077766"/>
          </a:xfrm>
          <a:prstGeom prst="rect">
            <a:avLst/>
          </a:prstGeom>
          <a:noFill/>
          <a:ln>
            <a:noFill/>
          </a:ln>
        </p:spPr>
        <p:txBody>
          <a:bodyPr wrap="square" rtlCol="0" anchor="ctr" anchorCtr="1">
            <a:spAutoFit/>
          </a:bodyPr>
          <a:lstStyle/>
          <a:p>
            <a:pPr marL="742950" lvl="1" indent="-285750">
              <a:buFont typeface="Wingdings" panose="05000000000000000000" pitchFamily="2" charset="2"/>
              <a:buChar char="Ø"/>
            </a:pPr>
            <a:r>
              <a:rPr lang="en-IN" dirty="0"/>
              <a:t>Energy</a:t>
            </a:r>
            <a:r>
              <a:rPr lang="en-IN" sz="1600" dirty="0"/>
              <a:t> </a:t>
            </a:r>
            <a:endParaRPr lang="en-IN" sz="2000" dirty="0"/>
          </a:p>
          <a:p>
            <a:pPr marL="1200150" lvl="2" indent="-285750">
              <a:buFont typeface="Arial" panose="020B0604020202020204" pitchFamily="34" charset="0"/>
              <a:buChar char="•"/>
            </a:pPr>
            <a:r>
              <a:rPr lang="en-IN" sz="1400" dirty="0"/>
              <a:t>Crude Oil</a:t>
            </a:r>
          </a:p>
          <a:p>
            <a:pPr marL="1200150" lvl="2" indent="-285750">
              <a:buFont typeface="Arial" panose="020B0604020202020204" pitchFamily="34" charset="0"/>
              <a:buChar char="•"/>
            </a:pPr>
            <a:r>
              <a:rPr lang="en-IN" sz="1400" dirty="0"/>
              <a:t>Crude Oil Mini</a:t>
            </a:r>
          </a:p>
          <a:p>
            <a:pPr marL="1200150" lvl="2" indent="-285750">
              <a:buFont typeface="Arial" panose="020B0604020202020204" pitchFamily="34" charset="0"/>
              <a:buChar char="•"/>
            </a:pPr>
            <a:r>
              <a:rPr lang="en-IN" sz="1400" dirty="0"/>
              <a:t>Natural Gas</a:t>
            </a:r>
          </a:p>
          <a:p>
            <a:pPr marL="285750" lvl="0" indent="-285750" fontAlgn="t">
              <a:buFont typeface="Wingdings" panose="05000000000000000000" pitchFamily="2" charset="2"/>
              <a:buChar char="Ø"/>
            </a:pPr>
            <a:r>
              <a:rPr lang="en-IN" dirty="0"/>
              <a:t>Agri Commodities</a:t>
            </a:r>
          </a:p>
          <a:p>
            <a:pPr marL="1200150" lvl="2" indent="-285750">
              <a:buFont typeface="Arial" panose="020B0604020202020204" pitchFamily="34" charset="0"/>
              <a:buChar char="•"/>
            </a:pPr>
            <a:r>
              <a:rPr lang="en-IN" sz="1400" dirty="0"/>
              <a:t>Black Pepper</a:t>
            </a:r>
          </a:p>
          <a:p>
            <a:pPr marL="1200150" lvl="2" indent="-285750">
              <a:buFont typeface="Arial" panose="020B0604020202020204" pitchFamily="34" charset="0"/>
              <a:buChar char="•"/>
            </a:pPr>
            <a:r>
              <a:rPr lang="en-IN" sz="1400" dirty="0"/>
              <a:t>Cardamom</a:t>
            </a:r>
          </a:p>
          <a:p>
            <a:pPr marL="1200150" lvl="2" indent="-285750">
              <a:buFont typeface="Arial" panose="020B0604020202020204" pitchFamily="34" charset="0"/>
              <a:buChar char="•"/>
            </a:pPr>
            <a:r>
              <a:rPr lang="en-IN" sz="1400" dirty="0"/>
              <a:t>Castor Seed</a:t>
            </a:r>
          </a:p>
          <a:p>
            <a:pPr marL="1200150" lvl="2" indent="-285750">
              <a:buFont typeface="Arial" panose="020B0604020202020204" pitchFamily="34" charset="0"/>
              <a:buChar char="•"/>
            </a:pPr>
            <a:r>
              <a:rPr lang="en-IN" sz="1400" dirty="0"/>
              <a:t>Cotton</a:t>
            </a:r>
          </a:p>
          <a:p>
            <a:pPr marL="1200150" lvl="2" indent="-285750">
              <a:buFont typeface="Arial" panose="020B0604020202020204" pitchFamily="34" charset="0"/>
              <a:buChar char="•"/>
            </a:pPr>
            <a:r>
              <a:rPr lang="en-IN" sz="1400" dirty="0"/>
              <a:t>Crude Palm Oil</a:t>
            </a:r>
          </a:p>
          <a:p>
            <a:pPr marL="1200150" lvl="2" indent="-285750">
              <a:buFont typeface="Arial" panose="020B0604020202020204" pitchFamily="34" charset="0"/>
              <a:buChar char="•"/>
            </a:pPr>
            <a:r>
              <a:rPr lang="en-IN" sz="1400" dirty="0" err="1"/>
              <a:t>Mentha</a:t>
            </a:r>
            <a:r>
              <a:rPr lang="en-IN" sz="1400" dirty="0"/>
              <a:t> Oil</a:t>
            </a:r>
          </a:p>
          <a:p>
            <a:pPr marL="1200150" lvl="2" indent="-285750">
              <a:buFont typeface="Arial" panose="020B0604020202020204" pitchFamily="34" charset="0"/>
              <a:buChar char="•"/>
            </a:pPr>
            <a:r>
              <a:rPr lang="en-IN" sz="1400" dirty="0"/>
              <a:t>RBD </a:t>
            </a:r>
            <a:r>
              <a:rPr lang="en-IN" sz="1400" dirty="0" err="1"/>
              <a:t>Palmolein</a:t>
            </a:r>
            <a:endParaRPr lang="en-IN" sz="1400" dirty="0"/>
          </a:p>
          <a:p>
            <a:endParaRPr lang="en-IN" dirty="0"/>
          </a:p>
        </p:txBody>
      </p:sp>
    </p:spTree>
    <p:extLst>
      <p:ext uri="{BB962C8B-B14F-4D97-AF65-F5344CB8AC3E}">
        <p14:creationId xmlns:p14="http://schemas.microsoft.com/office/powerpoint/2010/main" val="185611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50498"/>
          </a:xfrm>
        </p:spPr>
        <p:txBody>
          <a:bodyPr>
            <a:normAutofit fontScale="90000"/>
          </a:bodyPr>
          <a:lstStyle/>
          <a:p>
            <a:pPr algn="ctr"/>
            <a:r>
              <a:rPr lang="en-IN" sz="4000" b="1" dirty="0" smtClean="0"/>
              <a:t>NCDEX(</a:t>
            </a:r>
            <a:r>
              <a:rPr lang="en-IN" sz="4000" b="1" dirty="0"/>
              <a:t>National Commodity &amp; Derivatives Exchange</a:t>
            </a:r>
            <a:r>
              <a:rPr lang="en-IN" sz="4000" b="1" dirty="0" smtClean="0"/>
              <a:t>)</a:t>
            </a:r>
            <a:endParaRPr lang="en-IN" sz="4000" b="1" dirty="0"/>
          </a:p>
        </p:txBody>
      </p:sp>
      <p:sp>
        <p:nvSpPr>
          <p:cNvPr id="3" name="Content Placeholder 2"/>
          <p:cNvSpPr>
            <a:spLocks noGrp="1"/>
          </p:cNvSpPr>
          <p:nvPr>
            <p:ph idx="1"/>
          </p:nvPr>
        </p:nvSpPr>
        <p:spPr>
          <a:xfrm>
            <a:off x="1346440" y="1170018"/>
            <a:ext cx="10629900" cy="460375"/>
          </a:xfrm>
          <a:ln>
            <a:noFill/>
          </a:ln>
        </p:spPr>
        <p:txBody>
          <a:bodyPr>
            <a:normAutofit/>
          </a:bodyPr>
          <a:lstStyle/>
          <a:p>
            <a:pPr>
              <a:buFont typeface="Wingdings" panose="05000000000000000000" pitchFamily="2" charset="2"/>
              <a:buChar char="Ø"/>
            </a:pPr>
            <a:r>
              <a:rPr lang="en-US" sz="1800" dirty="0"/>
              <a:t>Agri Market consist of Oil &amp; Oil Complex</a:t>
            </a:r>
            <a:r>
              <a:rPr lang="en-US" sz="1800" dirty="0" smtClean="0"/>
              <a:t>, Pulses , Spices , Softs </a:t>
            </a:r>
            <a:r>
              <a:rPr lang="en-US" sz="1800" dirty="0"/>
              <a:t>which can trade into</a:t>
            </a:r>
            <a:r>
              <a:rPr lang="en-US" sz="1800" dirty="0" smtClean="0"/>
              <a:t>.</a:t>
            </a:r>
            <a:endParaRPr lang="en-IN" sz="1800" dirty="0"/>
          </a:p>
        </p:txBody>
      </p:sp>
      <p:sp>
        <p:nvSpPr>
          <p:cNvPr id="5" name="TextBox 4"/>
          <p:cNvSpPr txBox="1"/>
          <p:nvPr/>
        </p:nvSpPr>
        <p:spPr>
          <a:xfrm>
            <a:off x="836762" y="1779687"/>
            <a:ext cx="4735902" cy="5078313"/>
          </a:xfrm>
          <a:prstGeom prst="rect">
            <a:avLst/>
          </a:prstGeom>
          <a:noFill/>
          <a:ln>
            <a:noFill/>
          </a:ln>
        </p:spPr>
        <p:txBody>
          <a:bodyPr wrap="square" rtlCol="0" anchor="ctr" anchorCtr="1">
            <a:spAutoFit/>
          </a:bodyPr>
          <a:lstStyle/>
          <a:p>
            <a:pPr marL="742950" lvl="1" indent="-285750">
              <a:buFont typeface="Wingdings" panose="05000000000000000000" pitchFamily="2" charset="2"/>
              <a:buChar char="Ø"/>
            </a:pPr>
            <a:r>
              <a:rPr lang="en-IN" dirty="0"/>
              <a:t>Cereals and Pulses</a:t>
            </a:r>
          </a:p>
          <a:p>
            <a:pPr marL="1200150" lvl="2" indent="-285750">
              <a:buFont typeface="Arial" panose="020B0604020202020204" pitchFamily="34" charset="0"/>
              <a:buChar char="•"/>
            </a:pPr>
            <a:r>
              <a:rPr lang="en-IN" sz="1400" dirty="0"/>
              <a:t>Barley</a:t>
            </a:r>
          </a:p>
          <a:p>
            <a:pPr marL="1200150" lvl="2" indent="-285750">
              <a:buFont typeface="Arial" panose="020B0604020202020204" pitchFamily="34" charset="0"/>
              <a:buChar char="•"/>
            </a:pPr>
            <a:r>
              <a:rPr lang="en-IN" sz="1400" dirty="0"/>
              <a:t>Chana</a:t>
            </a:r>
          </a:p>
          <a:p>
            <a:pPr marL="1200150" lvl="2" indent="-285750">
              <a:buFont typeface="Arial" panose="020B0604020202020204" pitchFamily="34" charset="0"/>
              <a:buChar char="•"/>
            </a:pPr>
            <a:r>
              <a:rPr lang="en-IN" sz="1400" dirty="0"/>
              <a:t>Maize </a:t>
            </a:r>
            <a:r>
              <a:rPr lang="en-IN" sz="1400" dirty="0" err="1"/>
              <a:t>Kharif</a:t>
            </a:r>
            <a:r>
              <a:rPr lang="en-IN" sz="1400" dirty="0"/>
              <a:t>/ South</a:t>
            </a:r>
          </a:p>
          <a:p>
            <a:pPr marL="1200150" lvl="2" indent="-285750">
              <a:buFont typeface="Arial" panose="020B0604020202020204" pitchFamily="34" charset="0"/>
              <a:buChar char="•"/>
            </a:pPr>
            <a:r>
              <a:rPr lang="en-IN" sz="1400" dirty="0"/>
              <a:t>Maize Rabi</a:t>
            </a:r>
          </a:p>
          <a:p>
            <a:pPr marL="1200150" lvl="2" indent="-285750">
              <a:buFont typeface="Arial" panose="020B0604020202020204" pitchFamily="34" charset="0"/>
              <a:buChar char="•"/>
            </a:pPr>
            <a:r>
              <a:rPr lang="en-IN" sz="1400" dirty="0" smtClean="0"/>
              <a:t>Wheat</a:t>
            </a:r>
          </a:p>
          <a:p>
            <a:pPr marL="742950" lvl="1" indent="-285750">
              <a:buFont typeface="Wingdings" panose="05000000000000000000" pitchFamily="2" charset="2"/>
              <a:buChar char="Ø"/>
            </a:pPr>
            <a:r>
              <a:rPr lang="en-IN" dirty="0"/>
              <a:t>Fibres</a:t>
            </a:r>
          </a:p>
          <a:p>
            <a:pPr marL="1200150" lvl="2" indent="-285750">
              <a:buFont typeface="Arial" panose="020B0604020202020204" pitchFamily="34" charset="0"/>
              <a:buChar char="•"/>
            </a:pPr>
            <a:r>
              <a:rPr lang="en-IN" sz="1400" dirty="0"/>
              <a:t>V-797 </a:t>
            </a:r>
            <a:r>
              <a:rPr lang="en-IN" sz="1400" dirty="0" err="1"/>
              <a:t>kapas</a:t>
            </a:r>
            <a:endParaRPr lang="en-IN" sz="1400" dirty="0"/>
          </a:p>
          <a:p>
            <a:pPr marL="1200150" lvl="2" indent="-285750">
              <a:buFont typeface="Arial" panose="020B0604020202020204" pitchFamily="34" charset="0"/>
              <a:buChar char="•"/>
            </a:pPr>
            <a:r>
              <a:rPr lang="en-IN" sz="1400" dirty="0"/>
              <a:t>Shankar </a:t>
            </a:r>
            <a:r>
              <a:rPr lang="en-IN" sz="1400" dirty="0" err="1"/>
              <a:t>kapas</a:t>
            </a:r>
            <a:endParaRPr lang="en-IN" sz="1400" dirty="0"/>
          </a:p>
          <a:p>
            <a:pPr marL="1200150" lvl="2" indent="-285750">
              <a:buFont typeface="Arial" panose="020B0604020202020204" pitchFamily="34" charset="0"/>
              <a:buChar char="•"/>
            </a:pPr>
            <a:r>
              <a:rPr lang="en-IN" sz="1400" dirty="0"/>
              <a:t>29 mm </a:t>
            </a:r>
            <a:r>
              <a:rPr lang="en-IN" sz="1400" dirty="0" smtClean="0"/>
              <a:t>Cotton</a:t>
            </a:r>
          </a:p>
          <a:p>
            <a:pPr marL="742950" lvl="1" indent="-285750">
              <a:buFont typeface="Wingdings" panose="05000000000000000000" pitchFamily="2" charset="2"/>
              <a:buChar char="Ø"/>
            </a:pPr>
            <a:r>
              <a:rPr lang="en-IN" dirty="0"/>
              <a:t>Guar Complex</a:t>
            </a:r>
          </a:p>
          <a:p>
            <a:pPr marL="1200150" lvl="2" indent="-285750">
              <a:buFont typeface="Arial" panose="020B0604020202020204" pitchFamily="34" charset="0"/>
              <a:buChar char="•"/>
            </a:pPr>
            <a:r>
              <a:rPr lang="en-IN" sz="1400" dirty="0"/>
              <a:t>Guar Seed1MT</a:t>
            </a:r>
          </a:p>
          <a:p>
            <a:pPr marL="1200150" lvl="2" indent="-285750">
              <a:buFont typeface="Arial" panose="020B0604020202020204" pitchFamily="34" charset="0"/>
              <a:buChar char="•"/>
            </a:pPr>
            <a:r>
              <a:rPr lang="en-IN" sz="1400" dirty="0"/>
              <a:t>Guar Seed 10 MT</a:t>
            </a:r>
          </a:p>
          <a:p>
            <a:pPr marL="1200150" lvl="2" indent="-285750">
              <a:buFont typeface="Arial" panose="020B0604020202020204" pitchFamily="34" charset="0"/>
              <a:buChar char="•"/>
            </a:pPr>
            <a:r>
              <a:rPr lang="en-IN" sz="1400" dirty="0"/>
              <a:t>Guar </a:t>
            </a:r>
            <a:r>
              <a:rPr lang="en-IN" sz="1400" dirty="0" smtClean="0"/>
              <a:t>Gum</a:t>
            </a:r>
          </a:p>
          <a:p>
            <a:pPr marL="742950" lvl="1" indent="-285750">
              <a:buFont typeface="Wingdings" panose="05000000000000000000" pitchFamily="2" charset="2"/>
              <a:buChar char="Ø"/>
            </a:pPr>
            <a:r>
              <a:rPr lang="en-IN" dirty="0"/>
              <a:t>Soft</a:t>
            </a:r>
          </a:p>
          <a:p>
            <a:pPr marL="1200150" lvl="2" indent="-285750">
              <a:buFont typeface="Arial" panose="020B0604020202020204" pitchFamily="34" charset="0"/>
              <a:buChar char="•"/>
            </a:pPr>
            <a:r>
              <a:rPr lang="en-IN" sz="1400" dirty="0"/>
              <a:t>Sugar M</a:t>
            </a:r>
          </a:p>
          <a:p>
            <a:pPr marL="1200150" lvl="2" indent="-285750">
              <a:buFont typeface="Arial" panose="020B0604020202020204" pitchFamily="34" charset="0"/>
              <a:buChar char="•"/>
            </a:pPr>
            <a:endParaRPr lang="en-IN" sz="1400" dirty="0" smtClean="0"/>
          </a:p>
          <a:p>
            <a:pPr lvl="2"/>
            <a:endParaRPr lang="en-IN" sz="1400" dirty="0"/>
          </a:p>
          <a:p>
            <a:pPr lvl="2"/>
            <a:endParaRPr lang="en-IN" sz="1400" dirty="0" smtClean="0"/>
          </a:p>
          <a:p>
            <a:pPr marL="1200150" lvl="2" indent="-285750">
              <a:buFont typeface="Arial" panose="020B0604020202020204" pitchFamily="34" charset="0"/>
              <a:buChar char="•"/>
            </a:pPr>
            <a:endParaRPr lang="en-IN" sz="1400" dirty="0"/>
          </a:p>
          <a:p>
            <a:pPr marL="1200150" lvl="2" indent="-285750">
              <a:buFont typeface="Arial" panose="020B0604020202020204" pitchFamily="34" charset="0"/>
              <a:buChar char="•"/>
            </a:pPr>
            <a:endParaRPr lang="en-IN" sz="1400" dirty="0"/>
          </a:p>
          <a:p>
            <a:pPr marL="1200150" lvl="2" indent="-285750">
              <a:buFont typeface="Arial" panose="020B0604020202020204" pitchFamily="34" charset="0"/>
              <a:buChar char="•"/>
            </a:pPr>
            <a:endParaRPr lang="en-IN" sz="1400" dirty="0" smtClean="0"/>
          </a:p>
        </p:txBody>
      </p:sp>
      <p:sp>
        <p:nvSpPr>
          <p:cNvPr id="8" name="TextBox 7"/>
          <p:cNvSpPr txBox="1"/>
          <p:nvPr/>
        </p:nvSpPr>
        <p:spPr>
          <a:xfrm>
            <a:off x="6935639" y="1748106"/>
            <a:ext cx="3812875" cy="3724096"/>
          </a:xfrm>
          <a:prstGeom prst="rect">
            <a:avLst/>
          </a:prstGeom>
          <a:noFill/>
          <a:ln>
            <a:noFill/>
          </a:ln>
        </p:spPr>
        <p:txBody>
          <a:bodyPr wrap="square" rtlCol="0" anchor="ctr" anchorCtr="1">
            <a:spAutoFit/>
          </a:bodyPr>
          <a:lstStyle/>
          <a:p>
            <a:pPr marL="742950" lvl="1" indent="-285750">
              <a:buFont typeface="Wingdings" panose="05000000000000000000" pitchFamily="2" charset="2"/>
              <a:buChar char="Ø"/>
            </a:pPr>
            <a:r>
              <a:rPr lang="en-IN" dirty="0"/>
              <a:t>Oil and Oil seeds</a:t>
            </a:r>
          </a:p>
          <a:p>
            <a:pPr marL="1200150" lvl="2" indent="-285750">
              <a:buFont typeface="Arial" panose="020B0604020202020204" pitchFamily="34" charset="0"/>
              <a:buChar char="•"/>
            </a:pPr>
            <a:r>
              <a:rPr lang="en-IN" sz="1400" dirty="0"/>
              <a:t>Castor Seed</a:t>
            </a:r>
          </a:p>
          <a:p>
            <a:pPr marL="1200150" lvl="2" indent="-285750">
              <a:buFont typeface="Arial" panose="020B0604020202020204" pitchFamily="34" charset="0"/>
              <a:buChar char="•"/>
            </a:pPr>
            <a:r>
              <a:rPr lang="en-IN" sz="1400" dirty="0"/>
              <a:t>Cotton seed oilcake</a:t>
            </a:r>
          </a:p>
          <a:p>
            <a:pPr marL="1200150" lvl="2" indent="-285750">
              <a:buFont typeface="Arial" panose="020B0604020202020204" pitchFamily="34" charset="0"/>
              <a:buChar char="•"/>
            </a:pPr>
            <a:r>
              <a:rPr lang="en-IN" sz="1400" dirty="0"/>
              <a:t>Soy Bean</a:t>
            </a:r>
          </a:p>
          <a:p>
            <a:pPr marL="1200150" lvl="2" indent="-285750">
              <a:buFont typeface="Arial" panose="020B0604020202020204" pitchFamily="34" charset="0"/>
              <a:buChar char="•"/>
            </a:pPr>
            <a:r>
              <a:rPr lang="en-IN" sz="1400" dirty="0"/>
              <a:t>Degummed Soy oil</a:t>
            </a:r>
          </a:p>
          <a:p>
            <a:pPr marL="1200150" lvl="2" indent="-285750">
              <a:buFont typeface="Arial" panose="020B0604020202020204" pitchFamily="34" charset="0"/>
              <a:buChar char="•"/>
            </a:pPr>
            <a:r>
              <a:rPr lang="en-IN" sz="1400" dirty="0"/>
              <a:t>Refined soy oil</a:t>
            </a:r>
          </a:p>
          <a:p>
            <a:pPr marL="1200150" lvl="2" indent="-285750">
              <a:buFont typeface="Arial" panose="020B0604020202020204" pitchFamily="34" charset="0"/>
              <a:buChar char="•"/>
            </a:pPr>
            <a:r>
              <a:rPr lang="en-IN" sz="1400" dirty="0"/>
              <a:t>Mustard Seed</a:t>
            </a:r>
          </a:p>
          <a:p>
            <a:pPr marL="1200150" lvl="2" indent="-285750">
              <a:buFont typeface="Arial" panose="020B0604020202020204" pitchFamily="34" charset="0"/>
              <a:buChar char="•"/>
            </a:pPr>
            <a:r>
              <a:rPr lang="en-IN" sz="1400" dirty="0"/>
              <a:t>Rapeseed Mustard Seed </a:t>
            </a:r>
            <a:r>
              <a:rPr lang="en-IN" sz="1400" dirty="0" err="1"/>
              <a:t>OilCake</a:t>
            </a:r>
            <a:endParaRPr lang="en-IN" sz="1400" dirty="0"/>
          </a:p>
          <a:p>
            <a:pPr marL="1200150" lvl="2" indent="-285750">
              <a:buFont typeface="Arial" panose="020B0604020202020204" pitchFamily="34" charset="0"/>
              <a:buChar char="•"/>
            </a:pPr>
            <a:r>
              <a:rPr lang="en-IN" sz="1400" dirty="0"/>
              <a:t>Crude Palm </a:t>
            </a:r>
            <a:r>
              <a:rPr lang="en-IN" sz="1400" dirty="0" smtClean="0"/>
              <a:t>Oil</a:t>
            </a:r>
          </a:p>
          <a:p>
            <a:pPr marL="742950" lvl="1" indent="-285750">
              <a:buFont typeface="Wingdings" panose="05000000000000000000" pitchFamily="2" charset="2"/>
              <a:buChar char="Ø"/>
            </a:pPr>
            <a:r>
              <a:rPr lang="en-IN" dirty="0"/>
              <a:t>Spices</a:t>
            </a:r>
          </a:p>
          <a:p>
            <a:pPr marL="1200150" lvl="2" indent="-285750">
              <a:buFont typeface="Arial" panose="020B0604020202020204" pitchFamily="34" charset="0"/>
              <a:buChar char="•"/>
            </a:pPr>
            <a:r>
              <a:rPr lang="en-IN" sz="1400" dirty="0"/>
              <a:t>Pepper</a:t>
            </a:r>
          </a:p>
          <a:p>
            <a:pPr marL="1200150" lvl="2" indent="-285750">
              <a:buFont typeface="Arial" panose="020B0604020202020204" pitchFamily="34" charset="0"/>
              <a:buChar char="•"/>
            </a:pPr>
            <a:r>
              <a:rPr lang="en-IN" sz="1400" dirty="0"/>
              <a:t>Turmeric</a:t>
            </a:r>
          </a:p>
          <a:p>
            <a:pPr marL="1200150" lvl="2" indent="-285750">
              <a:buFont typeface="Arial" panose="020B0604020202020204" pitchFamily="34" charset="0"/>
              <a:buChar char="•"/>
            </a:pPr>
            <a:r>
              <a:rPr lang="en-IN" sz="1400" dirty="0" err="1"/>
              <a:t>Jeera</a:t>
            </a:r>
            <a:endParaRPr lang="en-IN" sz="1400" dirty="0"/>
          </a:p>
          <a:p>
            <a:pPr marL="1200150" lvl="2" indent="-285750">
              <a:buFont typeface="Arial" panose="020B0604020202020204" pitchFamily="34" charset="0"/>
              <a:buChar char="•"/>
            </a:pPr>
            <a:r>
              <a:rPr lang="en-IN" sz="1400" dirty="0"/>
              <a:t>Coriander</a:t>
            </a:r>
          </a:p>
          <a:p>
            <a:pPr marL="1200150" lvl="2" indent="-285750">
              <a:buFont typeface="Arial" panose="020B0604020202020204" pitchFamily="34" charset="0"/>
              <a:buChar char="•"/>
            </a:pPr>
            <a:endParaRPr lang="en-IN" sz="1400" dirty="0"/>
          </a:p>
          <a:p>
            <a:endParaRPr lang="en-IN" dirty="0"/>
          </a:p>
        </p:txBody>
      </p:sp>
    </p:spTree>
    <p:extLst>
      <p:ext uri="{BB962C8B-B14F-4D97-AF65-F5344CB8AC3E}">
        <p14:creationId xmlns:p14="http://schemas.microsoft.com/office/powerpoint/2010/main" val="2692957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605754645"/>
              </p:ext>
            </p:extLst>
          </p:nvPr>
        </p:nvGraphicFramePr>
        <p:xfrm>
          <a:off x="1664898" y="112132"/>
          <a:ext cx="8548777" cy="6889049"/>
        </p:xfrm>
        <a:graphic>
          <a:graphicData uri="http://schemas.openxmlformats.org/drawingml/2006/table">
            <a:tbl>
              <a:tblPr firstRow="1" firstCol="1" bandRow="1">
                <a:tableStyleId>{5940675A-B579-460E-94D1-54222C63F5DA}</a:tableStyleId>
              </a:tblPr>
              <a:tblGrid>
                <a:gridCol w="1493570">
                  <a:extLst>
                    <a:ext uri="{9D8B030D-6E8A-4147-A177-3AD203B41FA5}">
                      <a16:colId xmlns:a16="http://schemas.microsoft.com/office/drawing/2014/main" xmlns="" val="2663114441"/>
                    </a:ext>
                  </a:extLst>
                </a:gridCol>
                <a:gridCol w="1638498">
                  <a:extLst>
                    <a:ext uri="{9D8B030D-6E8A-4147-A177-3AD203B41FA5}">
                      <a16:colId xmlns:a16="http://schemas.microsoft.com/office/drawing/2014/main" xmlns="" val="2513931132"/>
                    </a:ext>
                  </a:extLst>
                </a:gridCol>
                <a:gridCol w="1620384">
                  <a:extLst>
                    <a:ext uri="{9D8B030D-6E8A-4147-A177-3AD203B41FA5}">
                      <a16:colId xmlns:a16="http://schemas.microsoft.com/office/drawing/2014/main" xmlns="" val="1773924060"/>
                    </a:ext>
                  </a:extLst>
                </a:gridCol>
                <a:gridCol w="1573079">
                  <a:extLst>
                    <a:ext uri="{9D8B030D-6E8A-4147-A177-3AD203B41FA5}">
                      <a16:colId xmlns:a16="http://schemas.microsoft.com/office/drawing/2014/main" xmlns="" val="335086809"/>
                    </a:ext>
                  </a:extLst>
                </a:gridCol>
                <a:gridCol w="1038655">
                  <a:extLst>
                    <a:ext uri="{9D8B030D-6E8A-4147-A177-3AD203B41FA5}">
                      <a16:colId xmlns:a16="http://schemas.microsoft.com/office/drawing/2014/main" xmlns="" val="2253129924"/>
                    </a:ext>
                  </a:extLst>
                </a:gridCol>
                <a:gridCol w="1184591">
                  <a:extLst>
                    <a:ext uri="{9D8B030D-6E8A-4147-A177-3AD203B41FA5}">
                      <a16:colId xmlns:a16="http://schemas.microsoft.com/office/drawing/2014/main" xmlns="" val="3986139564"/>
                    </a:ext>
                  </a:extLst>
                </a:gridCol>
              </a:tblGrid>
              <a:tr h="372473">
                <a:tc>
                  <a:txBody>
                    <a:bodyPr/>
                    <a:lstStyle/>
                    <a:p>
                      <a:pPr marL="158750" algn="ctr">
                        <a:lnSpc>
                          <a:spcPct val="107000"/>
                        </a:lnSpc>
                        <a:spcAft>
                          <a:spcPts val="0"/>
                        </a:spcAft>
                      </a:pPr>
                      <a:r>
                        <a:rPr lang="en-IN" sz="1200" b="1" dirty="0">
                          <a:solidFill>
                            <a:srgbClr val="FF0000"/>
                          </a:solidFill>
                          <a:effectLst/>
                        </a:rPr>
                        <a:t>Symbol</a:t>
                      </a:r>
                      <a:endParaRPr lang="en-IN"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b="1" dirty="0">
                          <a:solidFill>
                            <a:srgbClr val="FF0000"/>
                          </a:solidFill>
                          <a:effectLst/>
                        </a:rPr>
                        <a:t>LOT SIZE</a:t>
                      </a:r>
                      <a:endParaRPr lang="en-IN"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b="1" dirty="0">
                          <a:solidFill>
                            <a:srgbClr val="FF0000"/>
                          </a:solidFill>
                          <a:effectLst/>
                        </a:rPr>
                        <a:t>Simple</a:t>
                      </a:r>
                      <a:endParaRPr lang="en-IN"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b="1" dirty="0">
                          <a:solidFill>
                            <a:srgbClr val="FF0000"/>
                          </a:solidFill>
                          <a:effectLst/>
                        </a:rPr>
                        <a:t>PRICE </a:t>
                      </a:r>
                      <a:endParaRPr lang="en-IN"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b="1" dirty="0">
                          <a:solidFill>
                            <a:srgbClr val="FF0000"/>
                          </a:solidFill>
                          <a:effectLst/>
                        </a:rPr>
                        <a:t>TICK </a:t>
                      </a:r>
                      <a:endParaRPr lang="en-IN"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b="1" dirty="0">
                          <a:solidFill>
                            <a:srgbClr val="FF0000"/>
                          </a:solidFill>
                          <a:effectLst/>
                        </a:rPr>
                        <a:t>Per Rs.1 P/L</a:t>
                      </a:r>
                      <a:endParaRPr lang="en-IN"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585982122"/>
                  </a:ext>
                </a:extLst>
              </a:tr>
              <a:tr h="0">
                <a:tc>
                  <a:txBody>
                    <a:bodyPr/>
                    <a:lstStyle/>
                    <a:p>
                      <a:pPr algn="ctr">
                        <a:lnSpc>
                          <a:spcPct val="107000"/>
                        </a:lnSpc>
                        <a:spcAft>
                          <a:spcPts val="0"/>
                        </a:spcAft>
                      </a:pPr>
                      <a:r>
                        <a:rPr lang="en-IN" sz="1200" dirty="0">
                          <a:effectLst/>
                        </a:rPr>
                        <a:t>ALUMINIUM</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5MT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5000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 kg</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0.05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5000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353826864"/>
                  </a:ext>
                </a:extLst>
              </a:tr>
              <a:tr h="186113">
                <a:tc>
                  <a:txBody>
                    <a:bodyPr/>
                    <a:lstStyle/>
                    <a:p>
                      <a:pPr marL="4445" algn="ctr">
                        <a:lnSpc>
                          <a:spcPct val="107000"/>
                        </a:lnSpc>
                        <a:spcAft>
                          <a:spcPts val="0"/>
                        </a:spcAft>
                      </a:pPr>
                      <a:r>
                        <a:rPr lang="en-IN" sz="1200">
                          <a:effectLst/>
                        </a:rPr>
                        <a:t>Almond</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500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500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 kg</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0.25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500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372930710"/>
                  </a:ext>
                </a:extLst>
              </a:tr>
              <a:tr h="185475">
                <a:tc>
                  <a:txBody>
                    <a:bodyPr/>
                    <a:lstStyle/>
                    <a:p>
                      <a:pPr algn="ctr">
                        <a:lnSpc>
                          <a:spcPct val="107000"/>
                        </a:lnSpc>
                        <a:spcAft>
                          <a:spcPts val="0"/>
                        </a:spcAft>
                      </a:pPr>
                      <a:r>
                        <a:rPr lang="en-IN" sz="1200">
                          <a:effectLst/>
                        </a:rPr>
                        <a:t>ALUMINI </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 algn="ctr">
                        <a:lnSpc>
                          <a:spcPct val="107000"/>
                        </a:lnSpc>
                        <a:spcAft>
                          <a:spcPts val="0"/>
                        </a:spcAft>
                      </a:pPr>
                      <a:r>
                        <a:rPr lang="en-IN" sz="1200">
                          <a:effectLst/>
                        </a:rPr>
                        <a:t>0.05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1000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855626528"/>
                  </a:ext>
                </a:extLst>
              </a:tr>
              <a:tr h="185475">
                <a:tc>
                  <a:txBody>
                    <a:bodyPr/>
                    <a:lstStyle/>
                    <a:p>
                      <a:pPr marL="4445" algn="ctr">
                        <a:lnSpc>
                          <a:spcPct val="107000"/>
                        </a:lnSpc>
                        <a:spcAft>
                          <a:spcPts val="0"/>
                        </a:spcAft>
                      </a:pPr>
                      <a:r>
                        <a:rPr lang="en-IN" sz="1200">
                          <a:effectLst/>
                        </a:rPr>
                        <a:t>Brcrudeoil</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100 bbl</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100 bbl</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 BBL</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100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713835953"/>
                  </a:ext>
                </a:extLst>
              </a:tr>
              <a:tr h="185475">
                <a:tc>
                  <a:txBody>
                    <a:bodyPr/>
                    <a:lstStyle/>
                    <a:p>
                      <a:pPr marL="4445" algn="ctr">
                        <a:lnSpc>
                          <a:spcPct val="107000"/>
                        </a:lnSpc>
                        <a:spcAft>
                          <a:spcPts val="0"/>
                        </a:spcAft>
                      </a:pPr>
                      <a:r>
                        <a:rPr lang="en-IN" sz="1200">
                          <a:effectLst/>
                        </a:rPr>
                        <a:t>Cardamom</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0.1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100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86181678"/>
                  </a:ext>
                </a:extLst>
              </a:tr>
              <a:tr h="185475">
                <a:tc>
                  <a:txBody>
                    <a:bodyPr/>
                    <a:lstStyle/>
                    <a:p>
                      <a:pPr algn="ctr">
                        <a:lnSpc>
                          <a:spcPct val="107000"/>
                        </a:lnSpc>
                        <a:spcAft>
                          <a:spcPts val="0"/>
                        </a:spcAft>
                      </a:pPr>
                      <a:r>
                        <a:rPr lang="en-IN" sz="1200" dirty="0">
                          <a:effectLst/>
                        </a:rPr>
                        <a:t>COOPER</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 algn="ctr">
                        <a:lnSpc>
                          <a:spcPct val="107000"/>
                        </a:lnSpc>
                        <a:spcAft>
                          <a:spcPts val="0"/>
                        </a:spcAft>
                      </a:pPr>
                      <a:r>
                        <a:rPr lang="en-IN" sz="1200">
                          <a:effectLst/>
                        </a:rPr>
                        <a:t>0.05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1000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012178849"/>
                  </a:ext>
                </a:extLst>
              </a:tr>
              <a:tr h="185475">
                <a:tc>
                  <a:txBody>
                    <a:bodyPr/>
                    <a:lstStyle/>
                    <a:p>
                      <a:pPr algn="ctr">
                        <a:lnSpc>
                          <a:spcPct val="107000"/>
                        </a:lnSpc>
                        <a:spcAft>
                          <a:spcPts val="0"/>
                        </a:spcAft>
                      </a:pPr>
                      <a:r>
                        <a:rPr lang="en-IN" sz="1200" dirty="0">
                          <a:effectLst/>
                        </a:rPr>
                        <a:t>COOPER MI</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250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250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 algn="ctr">
                        <a:lnSpc>
                          <a:spcPct val="107000"/>
                        </a:lnSpc>
                        <a:spcAft>
                          <a:spcPts val="0"/>
                        </a:spcAft>
                      </a:pPr>
                      <a:r>
                        <a:rPr lang="en-IN" sz="1200">
                          <a:effectLst/>
                        </a:rPr>
                        <a:t>0.05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250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660923370"/>
                  </a:ext>
                </a:extLst>
              </a:tr>
              <a:tr h="185475">
                <a:tc>
                  <a:txBody>
                    <a:bodyPr/>
                    <a:lstStyle/>
                    <a:p>
                      <a:pPr marL="4445" algn="ctr">
                        <a:lnSpc>
                          <a:spcPct val="107000"/>
                        </a:lnSpc>
                        <a:spcAft>
                          <a:spcPts val="0"/>
                        </a:spcAft>
                      </a:pPr>
                      <a:r>
                        <a:rPr lang="en-IN" sz="1200" dirty="0">
                          <a:effectLst/>
                        </a:rPr>
                        <a:t>Cotton</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dirty="0">
                          <a:effectLst/>
                        </a:rPr>
                        <a:t>25 bales</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25 bales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 bales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10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25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721884671"/>
                  </a:ext>
                </a:extLst>
              </a:tr>
              <a:tr h="185475">
                <a:tc>
                  <a:txBody>
                    <a:bodyPr/>
                    <a:lstStyle/>
                    <a:p>
                      <a:pPr marL="4445" algn="ctr">
                        <a:lnSpc>
                          <a:spcPct val="107000"/>
                        </a:lnSpc>
                        <a:spcAft>
                          <a:spcPts val="0"/>
                        </a:spcAft>
                      </a:pPr>
                      <a:r>
                        <a:rPr lang="en-IN" sz="1200" dirty="0" err="1">
                          <a:effectLst/>
                        </a:rPr>
                        <a:t>Cpo</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10 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10000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0.1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1000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159904046"/>
                  </a:ext>
                </a:extLst>
              </a:tr>
              <a:tr h="185475">
                <a:tc>
                  <a:txBody>
                    <a:bodyPr/>
                    <a:lstStyle/>
                    <a:p>
                      <a:pPr algn="ctr">
                        <a:lnSpc>
                          <a:spcPct val="107000"/>
                        </a:lnSpc>
                        <a:spcAft>
                          <a:spcPts val="0"/>
                        </a:spcAft>
                      </a:pPr>
                      <a:r>
                        <a:rPr lang="en-IN" sz="1200">
                          <a:effectLst/>
                        </a:rPr>
                        <a:t>Crudeoil </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 BBL</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 BBL</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BBL</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100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114462223"/>
                  </a:ext>
                </a:extLst>
              </a:tr>
              <a:tr h="185475">
                <a:tc>
                  <a:txBody>
                    <a:bodyPr/>
                    <a:lstStyle/>
                    <a:p>
                      <a:pPr algn="ctr">
                        <a:lnSpc>
                          <a:spcPct val="107000"/>
                        </a:lnSpc>
                        <a:spcAft>
                          <a:spcPts val="0"/>
                        </a:spcAft>
                      </a:pPr>
                      <a:r>
                        <a:rPr lang="en-IN" sz="1200" dirty="0">
                          <a:effectLst/>
                        </a:rPr>
                        <a:t>Gold</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1000 grms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 grms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100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826359720"/>
                  </a:ext>
                </a:extLst>
              </a:tr>
              <a:tr h="185475">
                <a:tc>
                  <a:txBody>
                    <a:bodyPr/>
                    <a:lstStyle/>
                    <a:p>
                      <a:pPr algn="ctr">
                        <a:lnSpc>
                          <a:spcPct val="107000"/>
                        </a:lnSpc>
                        <a:spcAft>
                          <a:spcPts val="0"/>
                        </a:spcAft>
                      </a:pPr>
                      <a:r>
                        <a:rPr lang="en-IN" sz="1200" dirty="0">
                          <a:effectLst/>
                        </a:rPr>
                        <a:t>Gold Petal </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grms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dirty="0">
                          <a:effectLst/>
                        </a:rPr>
                        <a:t>1 </a:t>
                      </a:r>
                      <a:r>
                        <a:rPr lang="en-IN" sz="1200" dirty="0" err="1">
                          <a:effectLst/>
                        </a:rPr>
                        <a:t>grms</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grms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831401105"/>
                  </a:ext>
                </a:extLst>
              </a:tr>
              <a:tr h="186113">
                <a:tc>
                  <a:txBody>
                    <a:bodyPr/>
                    <a:lstStyle/>
                    <a:p>
                      <a:pPr algn="ctr">
                        <a:lnSpc>
                          <a:spcPct val="107000"/>
                        </a:lnSpc>
                        <a:spcAft>
                          <a:spcPts val="0"/>
                        </a:spcAft>
                      </a:pPr>
                      <a:r>
                        <a:rPr lang="en-IN" sz="1200">
                          <a:effectLst/>
                        </a:rPr>
                        <a:t>Goldguine </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8 grms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8grms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8 grms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589974002"/>
                  </a:ext>
                </a:extLst>
              </a:tr>
              <a:tr h="185475">
                <a:tc>
                  <a:txBody>
                    <a:bodyPr/>
                    <a:lstStyle/>
                    <a:p>
                      <a:pPr algn="ctr">
                        <a:lnSpc>
                          <a:spcPct val="107000"/>
                        </a:lnSpc>
                        <a:spcAft>
                          <a:spcPts val="0"/>
                        </a:spcAft>
                      </a:pPr>
                      <a:r>
                        <a:rPr lang="en-IN" sz="1200" dirty="0" err="1">
                          <a:effectLst/>
                        </a:rPr>
                        <a:t>Goldm</a:t>
                      </a:r>
                      <a:r>
                        <a:rPr lang="en-IN" sz="1200" dirty="0">
                          <a:effectLst/>
                        </a:rPr>
                        <a:t> </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 grms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dirty="0">
                          <a:effectLst/>
                        </a:rPr>
                        <a:t>100 </a:t>
                      </a:r>
                      <a:r>
                        <a:rPr lang="en-IN" sz="1200" dirty="0" err="1">
                          <a:effectLst/>
                        </a:rPr>
                        <a:t>grms</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 grms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10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921563891"/>
                  </a:ext>
                </a:extLst>
              </a:tr>
              <a:tr h="185475">
                <a:tc>
                  <a:txBody>
                    <a:bodyPr/>
                    <a:lstStyle/>
                    <a:p>
                      <a:pPr marL="4445" algn="ctr">
                        <a:lnSpc>
                          <a:spcPct val="107000"/>
                        </a:lnSpc>
                        <a:spcAft>
                          <a:spcPts val="0"/>
                        </a:spcAft>
                      </a:pPr>
                      <a:r>
                        <a:rPr lang="en-IN" sz="1200" dirty="0" err="1">
                          <a:effectLst/>
                        </a:rPr>
                        <a:t>Goldptldel</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 grms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 grms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445" algn="ctr">
                        <a:lnSpc>
                          <a:spcPct val="107000"/>
                        </a:lnSpc>
                        <a:spcAft>
                          <a:spcPts val="0"/>
                        </a:spcAft>
                      </a:pPr>
                      <a:r>
                        <a:rPr lang="en-IN" sz="1200">
                          <a:effectLst/>
                        </a:rPr>
                        <a:t>1 grms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910739340"/>
                  </a:ext>
                </a:extLst>
              </a:tr>
              <a:tr h="185475">
                <a:tc>
                  <a:txBody>
                    <a:bodyPr/>
                    <a:lstStyle/>
                    <a:p>
                      <a:pPr algn="ctr">
                        <a:lnSpc>
                          <a:spcPct val="107000"/>
                        </a:lnSpc>
                        <a:spcAft>
                          <a:spcPts val="0"/>
                        </a:spcAft>
                      </a:pPr>
                      <a:r>
                        <a:rPr lang="en-IN" sz="1200">
                          <a:effectLst/>
                        </a:rPr>
                        <a:t>Kapas </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4 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4000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20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0.1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200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571121553"/>
                  </a:ext>
                </a:extLst>
              </a:tr>
              <a:tr h="185475">
                <a:tc>
                  <a:txBody>
                    <a:bodyPr/>
                    <a:lstStyle/>
                    <a:p>
                      <a:pPr algn="ctr">
                        <a:lnSpc>
                          <a:spcPct val="107000"/>
                        </a:lnSpc>
                        <a:spcAft>
                          <a:spcPts val="0"/>
                        </a:spcAft>
                      </a:pPr>
                      <a:r>
                        <a:rPr lang="en-IN" sz="1200" dirty="0" err="1">
                          <a:effectLst/>
                        </a:rPr>
                        <a:t>Kapaskhali</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 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175" algn="ctr">
                        <a:lnSpc>
                          <a:spcPct val="107000"/>
                        </a:lnSpc>
                        <a:spcAft>
                          <a:spcPts val="0"/>
                        </a:spcAft>
                      </a:pPr>
                      <a:r>
                        <a:rPr lang="en-IN" sz="1200">
                          <a:effectLst/>
                        </a:rPr>
                        <a:t>0.5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175" algn="ctr">
                        <a:lnSpc>
                          <a:spcPct val="107000"/>
                        </a:lnSpc>
                        <a:spcAft>
                          <a:spcPts val="0"/>
                        </a:spcAft>
                      </a:pPr>
                      <a:r>
                        <a:rPr lang="en-IN" sz="1200">
                          <a:effectLst/>
                        </a:rPr>
                        <a:t>100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825033526"/>
                  </a:ext>
                </a:extLst>
              </a:tr>
              <a:tr h="185475">
                <a:tc>
                  <a:txBody>
                    <a:bodyPr/>
                    <a:lstStyle/>
                    <a:p>
                      <a:pPr algn="ctr">
                        <a:lnSpc>
                          <a:spcPct val="107000"/>
                        </a:lnSpc>
                        <a:spcAft>
                          <a:spcPts val="0"/>
                        </a:spcAft>
                      </a:pPr>
                      <a:r>
                        <a:rPr lang="en-IN" sz="1200" dirty="0">
                          <a:effectLst/>
                        </a:rPr>
                        <a:t>Lead</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5 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5000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 algn="ctr">
                        <a:lnSpc>
                          <a:spcPct val="107000"/>
                        </a:lnSpc>
                        <a:spcAft>
                          <a:spcPts val="0"/>
                        </a:spcAft>
                      </a:pPr>
                      <a:r>
                        <a:rPr lang="en-IN" sz="1200">
                          <a:effectLst/>
                        </a:rPr>
                        <a:t>0.05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5000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49586604"/>
                  </a:ext>
                </a:extLst>
              </a:tr>
              <a:tr h="185475">
                <a:tc>
                  <a:txBody>
                    <a:bodyPr/>
                    <a:lstStyle/>
                    <a:p>
                      <a:pPr algn="ctr">
                        <a:lnSpc>
                          <a:spcPct val="107000"/>
                        </a:lnSpc>
                        <a:spcAft>
                          <a:spcPts val="0"/>
                        </a:spcAft>
                      </a:pPr>
                      <a:r>
                        <a:rPr lang="en-IN" sz="1200" dirty="0" err="1">
                          <a:effectLst/>
                        </a:rPr>
                        <a:t>Leadm</a:t>
                      </a:r>
                      <a:r>
                        <a:rPr lang="en-IN" sz="1200" dirty="0">
                          <a:effectLst/>
                        </a:rPr>
                        <a:t> </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 algn="ctr">
                        <a:lnSpc>
                          <a:spcPct val="107000"/>
                        </a:lnSpc>
                        <a:spcAft>
                          <a:spcPts val="0"/>
                        </a:spcAft>
                      </a:pPr>
                      <a:r>
                        <a:rPr lang="en-IN" sz="1200">
                          <a:effectLst/>
                        </a:rPr>
                        <a:t>0.05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1000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581185390"/>
                  </a:ext>
                </a:extLst>
              </a:tr>
              <a:tr h="185475">
                <a:tc>
                  <a:txBody>
                    <a:bodyPr/>
                    <a:lstStyle/>
                    <a:p>
                      <a:pPr algn="ctr">
                        <a:lnSpc>
                          <a:spcPct val="107000"/>
                        </a:lnSpc>
                        <a:spcAft>
                          <a:spcPts val="0"/>
                        </a:spcAft>
                      </a:pPr>
                      <a:r>
                        <a:rPr lang="en-IN" sz="1200" dirty="0" err="1">
                          <a:effectLst/>
                        </a:rPr>
                        <a:t>Menthaoil</a:t>
                      </a:r>
                      <a:r>
                        <a:rPr lang="en-IN" sz="1200" dirty="0">
                          <a:effectLst/>
                        </a:rPr>
                        <a:t> </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360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360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0.1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360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476690991"/>
                  </a:ext>
                </a:extLst>
              </a:tr>
              <a:tr h="185475">
                <a:tc>
                  <a:txBody>
                    <a:bodyPr/>
                    <a:lstStyle/>
                    <a:p>
                      <a:pPr algn="ctr">
                        <a:lnSpc>
                          <a:spcPct val="107000"/>
                        </a:lnSpc>
                        <a:spcAft>
                          <a:spcPts val="0"/>
                        </a:spcAft>
                      </a:pPr>
                      <a:r>
                        <a:rPr lang="en-IN" sz="1200">
                          <a:effectLst/>
                        </a:rPr>
                        <a:t>Natural Gas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1250 mmbtu</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1250 mmbtu</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mmbtu</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0.1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1250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875219367"/>
                  </a:ext>
                </a:extLst>
              </a:tr>
              <a:tr h="185475">
                <a:tc>
                  <a:txBody>
                    <a:bodyPr/>
                    <a:lstStyle/>
                    <a:p>
                      <a:pPr algn="ctr">
                        <a:lnSpc>
                          <a:spcPct val="107000"/>
                        </a:lnSpc>
                        <a:spcAft>
                          <a:spcPts val="0"/>
                        </a:spcAft>
                      </a:pPr>
                      <a:r>
                        <a:rPr lang="en-IN" sz="1200" dirty="0">
                          <a:effectLst/>
                        </a:rPr>
                        <a:t>Nickel</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250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250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0.1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250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182619063"/>
                  </a:ext>
                </a:extLst>
              </a:tr>
              <a:tr h="185475">
                <a:tc>
                  <a:txBody>
                    <a:bodyPr/>
                    <a:lstStyle/>
                    <a:p>
                      <a:pPr algn="ctr">
                        <a:lnSpc>
                          <a:spcPct val="107000"/>
                        </a:lnSpc>
                        <a:spcAft>
                          <a:spcPts val="0"/>
                        </a:spcAft>
                      </a:pPr>
                      <a:r>
                        <a:rPr lang="en-IN" sz="1200" dirty="0">
                          <a:effectLst/>
                        </a:rPr>
                        <a:t>Nickel mi</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0.1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100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939043841"/>
                  </a:ext>
                </a:extLst>
              </a:tr>
              <a:tr h="185475">
                <a:tc>
                  <a:txBody>
                    <a:bodyPr/>
                    <a:lstStyle/>
                    <a:p>
                      <a:pPr algn="ctr">
                        <a:lnSpc>
                          <a:spcPct val="107000"/>
                        </a:lnSpc>
                        <a:spcAft>
                          <a:spcPts val="0"/>
                        </a:spcAft>
                      </a:pPr>
                      <a:r>
                        <a:rPr lang="en-IN" sz="1200" dirty="0">
                          <a:effectLst/>
                        </a:rPr>
                        <a:t>Potato</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30 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30000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175" algn="ctr">
                        <a:lnSpc>
                          <a:spcPct val="107000"/>
                        </a:lnSpc>
                        <a:spcAft>
                          <a:spcPts val="0"/>
                        </a:spcAft>
                      </a:pPr>
                      <a:r>
                        <a:rPr lang="en-IN" sz="1200">
                          <a:effectLst/>
                        </a:rPr>
                        <a:t>0.1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175" algn="ctr">
                        <a:lnSpc>
                          <a:spcPct val="107000"/>
                        </a:lnSpc>
                        <a:spcAft>
                          <a:spcPts val="0"/>
                        </a:spcAft>
                      </a:pPr>
                      <a:r>
                        <a:rPr lang="en-IN" sz="1200">
                          <a:effectLst/>
                        </a:rPr>
                        <a:t>300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948423039"/>
                  </a:ext>
                </a:extLst>
              </a:tr>
              <a:tr h="186113">
                <a:tc>
                  <a:txBody>
                    <a:bodyPr/>
                    <a:lstStyle/>
                    <a:p>
                      <a:pPr algn="ctr">
                        <a:lnSpc>
                          <a:spcPct val="107000"/>
                        </a:lnSpc>
                        <a:spcAft>
                          <a:spcPts val="0"/>
                        </a:spcAft>
                      </a:pPr>
                      <a:r>
                        <a:rPr lang="en-IN" sz="1200">
                          <a:effectLst/>
                        </a:rPr>
                        <a:t>Refsoyoil</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 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10000 kgd</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810" algn="ctr">
                        <a:lnSpc>
                          <a:spcPct val="107000"/>
                        </a:lnSpc>
                        <a:spcAft>
                          <a:spcPts val="0"/>
                        </a:spcAft>
                      </a:pPr>
                      <a:r>
                        <a:rPr lang="en-IN" sz="1200">
                          <a:effectLst/>
                        </a:rPr>
                        <a:t>0.05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810" algn="ctr">
                        <a:lnSpc>
                          <a:spcPct val="107000"/>
                        </a:lnSpc>
                        <a:spcAft>
                          <a:spcPts val="0"/>
                        </a:spcAft>
                      </a:pPr>
                      <a:r>
                        <a:rPr lang="en-IN" sz="1200">
                          <a:effectLst/>
                        </a:rPr>
                        <a:t>1000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903744728"/>
                  </a:ext>
                </a:extLst>
              </a:tr>
              <a:tr h="185475">
                <a:tc>
                  <a:txBody>
                    <a:bodyPr/>
                    <a:lstStyle/>
                    <a:p>
                      <a:pPr algn="ctr">
                        <a:lnSpc>
                          <a:spcPct val="107000"/>
                        </a:lnSpc>
                        <a:spcAft>
                          <a:spcPts val="0"/>
                        </a:spcAft>
                      </a:pPr>
                      <a:r>
                        <a:rPr lang="en-IN" sz="1200">
                          <a:effectLst/>
                        </a:rPr>
                        <a:t>Silver</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30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30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30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970443785"/>
                  </a:ext>
                </a:extLst>
              </a:tr>
              <a:tr h="185475">
                <a:tc>
                  <a:txBody>
                    <a:bodyPr/>
                    <a:lstStyle/>
                    <a:p>
                      <a:pPr algn="ctr">
                        <a:lnSpc>
                          <a:spcPct val="107000"/>
                        </a:lnSpc>
                        <a:spcAft>
                          <a:spcPts val="0"/>
                        </a:spcAft>
                      </a:pPr>
                      <a:r>
                        <a:rPr lang="en-IN" sz="1200">
                          <a:effectLst/>
                        </a:rPr>
                        <a:t>Silver1000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175"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175"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441461734"/>
                  </a:ext>
                </a:extLst>
              </a:tr>
              <a:tr h="185475">
                <a:tc>
                  <a:txBody>
                    <a:bodyPr/>
                    <a:lstStyle/>
                    <a:p>
                      <a:pPr algn="ctr">
                        <a:lnSpc>
                          <a:spcPct val="107000"/>
                        </a:lnSpc>
                        <a:spcAft>
                          <a:spcPts val="0"/>
                        </a:spcAft>
                      </a:pPr>
                      <a:r>
                        <a:rPr lang="en-IN" sz="1200">
                          <a:effectLst/>
                        </a:rPr>
                        <a:t>Silverm </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5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5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592492474"/>
                  </a:ext>
                </a:extLst>
              </a:tr>
              <a:tr h="185475">
                <a:tc>
                  <a:txBody>
                    <a:bodyPr/>
                    <a:lstStyle/>
                    <a:p>
                      <a:pPr algn="ctr">
                        <a:lnSpc>
                          <a:spcPct val="107000"/>
                        </a:lnSpc>
                        <a:spcAft>
                          <a:spcPts val="0"/>
                        </a:spcAft>
                      </a:pPr>
                      <a:r>
                        <a:rPr lang="en-IN" sz="1200">
                          <a:effectLst/>
                        </a:rPr>
                        <a:t>Silvermicro </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0"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496751356"/>
                  </a:ext>
                </a:extLst>
              </a:tr>
              <a:tr h="185475">
                <a:tc>
                  <a:txBody>
                    <a:bodyPr/>
                    <a:lstStyle/>
                    <a:p>
                      <a:pPr marL="1270" algn="ctr">
                        <a:lnSpc>
                          <a:spcPct val="107000"/>
                        </a:lnSpc>
                        <a:spcAft>
                          <a:spcPts val="0"/>
                        </a:spcAft>
                      </a:pPr>
                      <a:r>
                        <a:rPr lang="en-IN" sz="1200">
                          <a:effectLst/>
                        </a:rPr>
                        <a:t>Steelrpr</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 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1000 kgs (1 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175" algn="ctr">
                        <a:lnSpc>
                          <a:spcPct val="107000"/>
                        </a:lnSpc>
                        <a:spcAft>
                          <a:spcPts val="0"/>
                        </a:spcAft>
                      </a:pPr>
                      <a:r>
                        <a:rPr lang="en-IN" sz="1200">
                          <a:effectLst/>
                        </a:rPr>
                        <a:t>10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175" algn="ctr">
                        <a:lnSpc>
                          <a:spcPct val="107000"/>
                        </a:lnSpc>
                        <a:spcAft>
                          <a:spcPts val="0"/>
                        </a:spcAft>
                      </a:pPr>
                      <a:r>
                        <a:rPr lang="en-IN" sz="1200">
                          <a:effectLst/>
                        </a:rPr>
                        <a:t>10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422475759"/>
                  </a:ext>
                </a:extLst>
              </a:tr>
              <a:tr h="185475">
                <a:tc>
                  <a:txBody>
                    <a:bodyPr/>
                    <a:lstStyle/>
                    <a:p>
                      <a:pPr algn="ctr">
                        <a:lnSpc>
                          <a:spcPct val="107000"/>
                        </a:lnSpc>
                        <a:spcAft>
                          <a:spcPts val="0"/>
                        </a:spcAft>
                      </a:pPr>
                      <a:r>
                        <a:rPr lang="en-IN" sz="1200">
                          <a:effectLst/>
                        </a:rPr>
                        <a:t>SUGAR </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 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100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179033875"/>
                  </a:ext>
                </a:extLst>
              </a:tr>
              <a:tr h="185475">
                <a:tc>
                  <a:txBody>
                    <a:bodyPr/>
                    <a:lstStyle/>
                    <a:p>
                      <a:pPr algn="ctr">
                        <a:lnSpc>
                          <a:spcPct val="107000"/>
                        </a:lnSpc>
                        <a:spcAft>
                          <a:spcPts val="0"/>
                        </a:spcAft>
                      </a:pPr>
                      <a:r>
                        <a:rPr lang="en-IN" sz="1200">
                          <a:effectLst/>
                        </a:rPr>
                        <a:t>Zinc</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5 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5000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 algn="ctr">
                        <a:lnSpc>
                          <a:spcPct val="107000"/>
                        </a:lnSpc>
                        <a:spcAft>
                          <a:spcPts val="0"/>
                        </a:spcAft>
                      </a:pPr>
                      <a:r>
                        <a:rPr lang="en-IN" sz="1200">
                          <a:effectLst/>
                        </a:rPr>
                        <a:t>0.05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985" algn="ctr">
                        <a:lnSpc>
                          <a:spcPct val="107000"/>
                        </a:lnSpc>
                        <a:spcAft>
                          <a:spcPts val="0"/>
                        </a:spcAft>
                      </a:pPr>
                      <a:r>
                        <a:rPr lang="en-IN" sz="1200">
                          <a:effectLst/>
                        </a:rPr>
                        <a:t>5000</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5627071"/>
                  </a:ext>
                </a:extLst>
              </a:tr>
              <a:tr h="185475">
                <a:tc>
                  <a:txBody>
                    <a:bodyPr/>
                    <a:lstStyle/>
                    <a:p>
                      <a:pPr algn="ctr">
                        <a:lnSpc>
                          <a:spcPct val="107000"/>
                        </a:lnSpc>
                        <a:spcAft>
                          <a:spcPts val="0"/>
                        </a:spcAft>
                      </a:pPr>
                      <a:r>
                        <a:rPr lang="en-IN" sz="1200">
                          <a:effectLst/>
                        </a:rPr>
                        <a:t>ZincMini </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MT</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1000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IN" sz="1200">
                          <a:effectLst/>
                        </a:rPr>
                        <a:t>1 kgs</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635" algn="ctr">
                        <a:lnSpc>
                          <a:spcPct val="107000"/>
                        </a:lnSpc>
                        <a:spcAft>
                          <a:spcPts val="0"/>
                        </a:spcAft>
                      </a:pPr>
                      <a:r>
                        <a:rPr lang="en-IN" sz="1200">
                          <a:effectLst/>
                        </a:rPr>
                        <a:t>0.05</a:t>
                      </a:r>
                      <a:endParaRPr lang="en-IN"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3810" algn="ctr">
                        <a:lnSpc>
                          <a:spcPct val="107000"/>
                        </a:lnSpc>
                        <a:spcAft>
                          <a:spcPts val="0"/>
                        </a:spcAft>
                      </a:pPr>
                      <a:r>
                        <a:rPr lang="en-IN" sz="1200" dirty="0">
                          <a:effectLst/>
                        </a:rPr>
                        <a:t>1000</a:t>
                      </a:r>
                      <a:endParaRPr lang="en-IN"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6763" marR="14999" marT="1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388833391"/>
                  </a:ext>
                </a:extLst>
              </a:tr>
            </a:tbl>
          </a:graphicData>
        </a:graphic>
      </p:graphicFrame>
      <p:sp>
        <p:nvSpPr>
          <p:cNvPr id="4" name="Rectangle 3"/>
          <p:cNvSpPr/>
          <p:nvPr/>
        </p:nvSpPr>
        <p:spPr>
          <a:xfrm>
            <a:off x="3048000" y="335846"/>
            <a:ext cx="6096000" cy="369332"/>
          </a:xfrm>
          <a:prstGeom prst="rect">
            <a:avLst/>
          </a:prstGeom>
        </p:spPr>
        <p:txBody>
          <a:bodyPr>
            <a:spAutoFit/>
          </a:bodyPr>
          <a:lstStyle/>
          <a:p>
            <a:endParaRPr lang="en-IN" dirty="0"/>
          </a:p>
        </p:txBody>
      </p:sp>
    </p:spTree>
    <p:extLst>
      <p:ext uri="{BB962C8B-B14F-4D97-AF65-F5344CB8AC3E}">
        <p14:creationId xmlns:p14="http://schemas.microsoft.com/office/powerpoint/2010/main" val="1194616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85" y="103517"/>
            <a:ext cx="11353800" cy="586596"/>
          </a:xfrm>
        </p:spPr>
        <p:txBody>
          <a:bodyPr>
            <a:normAutofit fontScale="90000"/>
          </a:bodyPr>
          <a:lstStyle/>
          <a:p>
            <a:pPr algn="ctr"/>
            <a:r>
              <a:rPr lang="en-US" b="1" dirty="0" smtClean="0"/>
              <a:t>BENEFITS OF INVESTING IN COMMODITIES</a:t>
            </a:r>
            <a:endParaRPr lang="en-IN" b="1" dirty="0"/>
          </a:p>
        </p:txBody>
      </p:sp>
      <p:sp>
        <p:nvSpPr>
          <p:cNvPr id="3" name="Content Placeholder 2"/>
          <p:cNvSpPr>
            <a:spLocks noGrp="1"/>
          </p:cNvSpPr>
          <p:nvPr>
            <p:ph idx="1"/>
          </p:nvPr>
        </p:nvSpPr>
        <p:spPr>
          <a:xfrm>
            <a:off x="1475836" y="1170018"/>
            <a:ext cx="9791700" cy="4351338"/>
          </a:xfrm>
        </p:spPr>
        <p:txBody>
          <a:bodyPr>
            <a:noAutofit/>
          </a:bodyPr>
          <a:lstStyle/>
          <a:p>
            <a:pPr>
              <a:lnSpc>
                <a:spcPct val="200000"/>
              </a:lnSpc>
              <a:buFont typeface="Wingdings" panose="05000000000000000000" pitchFamily="2" charset="2"/>
              <a:buChar char="Ø"/>
            </a:pPr>
            <a:r>
              <a:rPr lang="en-US" sz="1800" dirty="0"/>
              <a:t>A Safe Refuge during Crisis</a:t>
            </a:r>
          </a:p>
          <a:p>
            <a:pPr>
              <a:lnSpc>
                <a:spcPct val="200000"/>
              </a:lnSpc>
              <a:buFont typeface="Wingdings" panose="05000000000000000000" pitchFamily="2" charset="2"/>
              <a:buChar char="Ø"/>
            </a:pPr>
            <a:r>
              <a:rPr lang="en-IN" sz="1800" dirty="0"/>
              <a:t>Diversified Investment Portfolio</a:t>
            </a:r>
          </a:p>
          <a:p>
            <a:pPr>
              <a:lnSpc>
                <a:spcPct val="200000"/>
              </a:lnSpc>
              <a:buFont typeface="Wingdings" panose="05000000000000000000" pitchFamily="2" charset="2"/>
              <a:buChar char="Ø"/>
            </a:pPr>
            <a:r>
              <a:rPr lang="en-IN" sz="1800" dirty="0"/>
              <a:t>Transparency in the Process</a:t>
            </a:r>
          </a:p>
          <a:p>
            <a:pPr>
              <a:lnSpc>
                <a:spcPct val="200000"/>
              </a:lnSpc>
              <a:buFont typeface="Wingdings" panose="05000000000000000000" pitchFamily="2" charset="2"/>
              <a:buChar char="Ø"/>
            </a:pPr>
            <a:r>
              <a:rPr lang="en-IN" sz="1800" dirty="0"/>
              <a:t>Profitable Returns</a:t>
            </a:r>
          </a:p>
          <a:p>
            <a:pPr>
              <a:lnSpc>
                <a:spcPct val="200000"/>
              </a:lnSpc>
              <a:buFont typeface="Wingdings" panose="05000000000000000000" pitchFamily="2" charset="2"/>
              <a:buChar char="Ø"/>
            </a:pPr>
            <a:r>
              <a:rPr lang="en-IN" sz="1800" dirty="0"/>
              <a:t>Hedging</a:t>
            </a:r>
          </a:p>
          <a:p>
            <a:pPr>
              <a:lnSpc>
                <a:spcPct val="200000"/>
              </a:lnSpc>
              <a:buFont typeface="Wingdings" panose="05000000000000000000" pitchFamily="2" charset="2"/>
              <a:buChar char="Ø"/>
            </a:pPr>
            <a:r>
              <a:rPr lang="en-IN" sz="1800" dirty="0"/>
              <a:t>Protection against Inflation</a:t>
            </a:r>
          </a:p>
          <a:p>
            <a:pPr>
              <a:lnSpc>
                <a:spcPct val="200000"/>
              </a:lnSpc>
              <a:buFont typeface="Wingdings" panose="05000000000000000000" pitchFamily="2" charset="2"/>
              <a:buChar char="Ø"/>
            </a:pPr>
            <a:r>
              <a:rPr lang="en-IN" sz="1800" dirty="0"/>
              <a:t>Trading on Lower Margin</a:t>
            </a:r>
          </a:p>
        </p:txBody>
      </p:sp>
    </p:spTree>
    <p:extLst>
      <p:ext uri="{BB962C8B-B14F-4D97-AF65-F5344CB8AC3E}">
        <p14:creationId xmlns:p14="http://schemas.microsoft.com/office/powerpoint/2010/main" val="122708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77970"/>
          </a:xfrm>
        </p:spPr>
        <p:txBody>
          <a:bodyPr>
            <a:normAutofit fontScale="90000"/>
          </a:bodyPr>
          <a:lstStyle/>
          <a:p>
            <a:pPr algn="ctr"/>
            <a:r>
              <a:rPr lang="en-IN" b="1" dirty="0"/>
              <a:t>MARKET TIMING</a:t>
            </a:r>
            <a:endParaRPr lang="en-IN" dirty="0"/>
          </a:p>
        </p:txBody>
      </p:sp>
      <p:sp>
        <p:nvSpPr>
          <p:cNvPr id="3" name="Content Placeholder 2"/>
          <p:cNvSpPr>
            <a:spLocks noGrp="1"/>
          </p:cNvSpPr>
          <p:nvPr>
            <p:ph idx="1"/>
          </p:nvPr>
        </p:nvSpPr>
        <p:spPr>
          <a:xfrm>
            <a:off x="1708748" y="1195896"/>
            <a:ext cx="10483251" cy="5662104"/>
          </a:xfrm>
        </p:spPr>
        <p:txBody>
          <a:bodyPr/>
          <a:lstStyle/>
          <a:p>
            <a:pPr marL="0" indent="0">
              <a:lnSpc>
                <a:spcPct val="200000"/>
              </a:lnSpc>
              <a:buNone/>
            </a:pPr>
            <a:r>
              <a:rPr lang="en-US" sz="2000" b="1" dirty="0">
                <a:latin typeface="Rockwell" panose="02060603020205020403" pitchFamily="18" charset="0"/>
              </a:rPr>
              <a:t>Commodity Segment (MCX):-</a:t>
            </a:r>
          </a:p>
          <a:p>
            <a:pPr lvl="1">
              <a:lnSpc>
                <a:spcPct val="200000"/>
              </a:lnSpc>
              <a:buFont typeface="Wingdings" panose="05000000000000000000" pitchFamily="2" charset="2"/>
              <a:buChar char="Ø"/>
            </a:pPr>
            <a:r>
              <a:rPr lang="en-US" sz="1800" dirty="0"/>
              <a:t>MCX-10:00 a.m. to 11:30 p.m.</a:t>
            </a:r>
          </a:p>
          <a:p>
            <a:pPr marL="0" indent="0">
              <a:lnSpc>
                <a:spcPct val="200000"/>
              </a:lnSpc>
              <a:buNone/>
            </a:pPr>
            <a:r>
              <a:rPr lang="en-US" sz="2000" b="1" dirty="0">
                <a:latin typeface="Rockwell" panose="02060603020205020403" pitchFamily="18" charset="0"/>
              </a:rPr>
              <a:t>Commodity Segment (NCDEX):-</a:t>
            </a:r>
          </a:p>
          <a:p>
            <a:pPr lvl="1">
              <a:lnSpc>
                <a:spcPct val="200000"/>
              </a:lnSpc>
              <a:buFont typeface="Wingdings" panose="05000000000000000000" pitchFamily="2" charset="2"/>
              <a:buChar char="Ø"/>
            </a:pPr>
            <a:r>
              <a:rPr lang="en-US" sz="1800" dirty="0"/>
              <a:t>NCDEX-10:00 a.m. to 5:00 p.m.</a:t>
            </a:r>
          </a:p>
          <a:p>
            <a:pPr marL="0" indent="0">
              <a:lnSpc>
                <a:spcPct val="200000"/>
              </a:lnSpc>
              <a:buNone/>
            </a:pPr>
            <a:r>
              <a:rPr lang="en-US" sz="2000" b="1" dirty="0">
                <a:solidFill>
                  <a:srgbClr val="FF0000"/>
                </a:solidFill>
                <a:latin typeface="Rockwell" panose="02060603020205020403" pitchFamily="18" charset="0"/>
              </a:rPr>
              <a:t>Note:- Agri </a:t>
            </a:r>
            <a:r>
              <a:rPr lang="en-US" sz="2000" b="1" dirty="0" smtClean="0">
                <a:solidFill>
                  <a:srgbClr val="FF0000"/>
                </a:solidFill>
                <a:latin typeface="Rockwell" panose="02060603020205020403" pitchFamily="18" charset="0"/>
              </a:rPr>
              <a:t>Commodities </a:t>
            </a:r>
            <a:r>
              <a:rPr lang="en-US" sz="2000" b="1" dirty="0">
                <a:solidFill>
                  <a:srgbClr val="FF0000"/>
                </a:solidFill>
                <a:latin typeface="Rockwell" panose="02060603020205020403" pitchFamily="18" charset="0"/>
              </a:rPr>
              <a:t>is opened on Saturday 10:00 a.m. to 02:00 p.m. </a:t>
            </a:r>
          </a:p>
        </p:txBody>
      </p:sp>
    </p:spTree>
    <p:extLst>
      <p:ext uri="{BB962C8B-B14F-4D97-AF65-F5344CB8AC3E}">
        <p14:creationId xmlns:p14="http://schemas.microsoft.com/office/powerpoint/2010/main" val="976263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38355"/>
          </a:xfrm>
        </p:spPr>
        <p:txBody>
          <a:bodyPr>
            <a:normAutofit fontScale="90000"/>
          </a:bodyPr>
          <a:lstStyle/>
          <a:p>
            <a:pPr algn="ctr"/>
            <a:r>
              <a:rPr lang="en-IN" b="1" dirty="0" smtClean="0"/>
              <a:t>CURRENCY MARKET</a:t>
            </a:r>
            <a:endParaRPr lang="en-IN" b="1" dirty="0"/>
          </a:p>
        </p:txBody>
      </p:sp>
      <p:sp>
        <p:nvSpPr>
          <p:cNvPr id="3" name="Content Placeholder 2"/>
          <p:cNvSpPr>
            <a:spLocks noGrp="1"/>
          </p:cNvSpPr>
          <p:nvPr>
            <p:ph idx="1"/>
          </p:nvPr>
        </p:nvSpPr>
        <p:spPr>
          <a:xfrm>
            <a:off x="862642" y="776377"/>
            <a:ext cx="11329357" cy="6081623"/>
          </a:xfrm>
        </p:spPr>
        <p:txBody>
          <a:bodyPr>
            <a:normAutofit fontScale="62500" lnSpcReduction="20000"/>
          </a:bodyPr>
          <a:lstStyle/>
          <a:p>
            <a:pPr marL="0" indent="0">
              <a:lnSpc>
                <a:spcPct val="120000"/>
              </a:lnSpc>
              <a:buNone/>
            </a:pPr>
            <a:r>
              <a:rPr lang="en-IN" sz="3200" b="1" dirty="0">
                <a:latin typeface="Rockwell" panose="02060603020205020403" pitchFamily="18" charset="0"/>
              </a:rPr>
              <a:t>What is Currency market?</a:t>
            </a:r>
          </a:p>
          <a:p>
            <a:pPr lvl="1">
              <a:lnSpc>
                <a:spcPct val="120000"/>
              </a:lnSpc>
              <a:buFont typeface="Wingdings" panose="05000000000000000000" pitchFamily="2" charset="2"/>
              <a:buChar char="Ø"/>
            </a:pPr>
            <a:r>
              <a:rPr lang="en-US" sz="2900" dirty="0"/>
              <a:t>Participants from all round the world who can buy, sell, exchange and speculate on different currencies.</a:t>
            </a:r>
          </a:p>
          <a:p>
            <a:pPr marL="0" indent="0">
              <a:lnSpc>
                <a:spcPct val="120000"/>
              </a:lnSpc>
              <a:buNone/>
            </a:pPr>
            <a:r>
              <a:rPr lang="en-IN" sz="3200" b="1" dirty="0">
                <a:latin typeface="Rockwell" panose="02060603020205020403" pitchFamily="18" charset="0"/>
              </a:rPr>
              <a:t>What is currency trading?</a:t>
            </a:r>
          </a:p>
          <a:p>
            <a:pPr lvl="1">
              <a:lnSpc>
                <a:spcPct val="120000"/>
              </a:lnSpc>
              <a:buFont typeface="Wingdings" panose="05000000000000000000" pitchFamily="2" charset="2"/>
              <a:buChar char="Ø"/>
            </a:pPr>
            <a:r>
              <a:rPr lang="en-US" sz="2900" dirty="0"/>
              <a:t>Currency trading is the act of buying and selling international currencies for example USD-EUR or USD-</a:t>
            </a:r>
            <a:r>
              <a:rPr lang="en-IN" sz="2900" dirty="0"/>
              <a:t>YEN</a:t>
            </a:r>
            <a:r>
              <a:rPr lang="en-US" sz="2900" dirty="0"/>
              <a:t>.</a:t>
            </a:r>
          </a:p>
          <a:p>
            <a:pPr marL="0" indent="0">
              <a:lnSpc>
                <a:spcPct val="120000"/>
              </a:lnSpc>
              <a:buNone/>
            </a:pPr>
            <a:r>
              <a:rPr lang="en-IN" sz="3200" b="1" dirty="0">
                <a:latin typeface="Rockwell" panose="02060603020205020403" pitchFamily="18" charset="0"/>
              </a:rPr>
              <a:t>Rules:-</a:t>
            </a:r>
          </a:p>
          <a:p>
            <a:pPr>
              <a:lnSpc>
                <a:spcPct val="120000"/>
              </a:lnSpc>
              <a:buFont typeface="Wingdings" panose="05000000000000000000" pitchFamily="2" charset="2"/>
              <a:buChar char="Ø"/>
            </a:pPr>
            <a:r>
              <a:rPr lang="en-IN" dirty="0"/>
              <a:t>Buying and selling of stocks are in lot sizes</a:t>
            </a:r>
            <a:r>
              <a:rPr lang="en-IN" dirty="0" smtClean="0"/>
              <a:t>.</a:t>
            </a:r>
          </a:p>
          <a:p>
            <a:pPr>
              <a:lnSpc>
                <a:spcPct val="120000"/>
              </a:lnSpc>
              <a:buFont typeface="Wingdings" panose="05000000000000000000" pitchFamily="2" charset="2"/>
              <a:buChar char="Ø"/>
            </a:pPr>
            <a:r>
              <a:rPr lang="en-US" dirty="0"/>
              <a:t>we can only trade future &amp; option segments in currency market.</a:t>
            </a:r>
            <a:endParaRPr lang="en-IN" dirty="0"/>
          </a:p>
          <a:p>
            <a:pPr>
              <a:lnSpc>
                <a:spcPct val="120000"/>
              </a:lnSpc>
              <a:buFont typeface="Wingdings" panose="05000000000000000000" pitchFamily="2" charset="2"/>
              <a:buChar char="Ø"/>
            </a:pPr>
            <a:r>
              <a:rPr lang="en-IN" dirty="0"/>
              <a:t>Lot size </a:t>
            </a:r>
            <a:r>
              <a:rPr lang="en-IN" dirty="0" smtClean="0"/>
              <a:t>is fixed i.e. 1000.</a:t>
            </a:r>
            <a:endParaRPr lang="en-US" dirty="0"/>
          </a:p>
          <a:p>
            <a:pPr>
              <a:lnSpc>
                <a:spcPct val="120000"/>
              </a:lnSpc>
              <a:buFont typeface="Wingdings" panose="05000000000000000000" pitchFamily="2" charset="2"/>
              <a:buChar char="Ø"/>
            </a:pPr>
            <a:r>
              <a:rPr lang="en-US" dirty="0"/>
              <a:t>Two working days prior to the last business day of the expiry month at 12:30 pm</a:t>
            </a:r>
            <a:r>
              <a:rPr lang="en-US" dirty="0" smtClean="0"/>
              <a:t>.</a:t>
            </a:r>
          </a:p>
          <a:p>
            <a:pPr>
              <a:lnSpc>
                <a:spcPct val="120000"/>
              </a:lnSpc>
              <a:buFont typeface="Wingdings" panose="05000000000000000000" pitchFamily="2" charset="2"/>
              <a:buChar char="Ø"/>
            </a:pPr>
            <a:r>
              <a:rPr lang="en-US" dirty="0" smtClean="0"/>
              <a:t>We can buy maximum contracts </a:t>
            </a:r>
            <a:r>
              <a:rPr lang="en-US" dirty="0" err="1" smtClean="0"/>
              <a:t>upto</a:t>
            </a:r>
            <a:r>
              <a:rPr lang="en-US" dirty="0" smtClean="0"/>
              <a:t> 12 months.</a:t>
            </a:r>
          </a:p>
          <a:p>
            <a:pPr>
              <a:lnSpc>
                <a:spcPct val="120000"/>
              </a:lnSpc>
              <a:buFont typeface="Wingdings" panose="05000000000000000000" pitchFamily="2" charset="2"/>
              <a:buChar char="Ø"/>
            </a:pPr>
            <a:r>
              <a:rPr lang="en-US" dirty="0" smtClean="0"/>
              <a:t>BTST(Buy </a:t>
            </a:r>
            <a:r>
              <a:rPr lang="en-US" dirty="0"/>
              <a:t>today sell tomorrow)</a:t>
            </a:r>
          </a:p>
          <a:p>
            <a:pPr>
              <a:lnSpc>
                <a:spcPct val="120000"/>
              </a:lnSpc>
              <a:buFont typeface="Wingdings" panose="05000000000000000000" pitchFamily="2" charset="2"/>
              <a:buChar char="Ø"/>
            </a:pPr>
            <a:r>
              <a:rPr lang="en-US" dirty="0"/>
              <a:t>STBT(sell today buy tomorrow)</a:t>
            </a:r>
          </a:p>
          <a:p>
            <a:pPr>
              <a:lnSpc>
                <a:spcPct val="120000"/>
              </a:lnSpc>
              <a:buFont typeface="Wingdings" panose="05000000000000000000" pitchFamily="2" charset="2"/>
              <a:buChar char="Ø"/>
            </a:pPr>
            <a:r>
              <a:rPr lang="en-US" dirty="0"/>
              <a:t>No dividend, No Bonus</a:t>
            </a:r>
          </a:p>
          <a:p>
            <a:pPr>
              <a:lnSpc>
                <a:spcPct val="120000"/>
              </a:lnSpc>
              <a:buFont typeface="Wingdings" panose="05000000000000000000" pitchFamily="2" charset="2"/>
              <a:buChar char="Ø"/>
            </a:pPr>
            <a:r>
              <a:rPr lang="en-US" dirty="0" smtClean="0"/>
              <a:t>Taxable</a:t>
            </a:r>
            <a:endParaRPr lang="en-US" dirty="0"/>
          </a:p>
          <a:p>
            <a:pPr>
              <a:lnSpc>
                <a:spcPct val="120000"/>
              </a:lnSpc>
              <a:buFont typeface="Wingdings" panose="05000000000000000000" pitchFamily="2" charset="2"/>
              <a:buChar char="Ø"/>
            </a:pPr>
            <a:r>
              <a:rPr lang="en-US" dirty="0"/>
              <a:t>Intraday </a:t>
            </a:r>
          </a:p>
          <a:p>
            <a:pPr>
              <a:lnSpc>
                <a:spcPct val="120000"/>
              </a:lnSpc>
              <a:buFont typeface="Wingdings" panose="05000000000000000000" pitchFamily="2" charset="2"/>
              <a:buChar char="Ø"/>
            </a:pPr>
            <a:r>
              <a:rPr lang="en-US" dirty="0"/>
              <a:t>D</a:t>
            </a:r>
            <a:r>
              <a:rPr lang="en-US" dirty="0" smtClean="0"/>
              <a:t>elivery</a:t>
            </a:r>
            <a:endParaRPr lang="en-US" dirty="0"/>
          </a:p>
        </p:txBody>
      </p:sp>
    </p:spTree>
    <p:extLst>
      <p:ext uri="{BB962C8B-B14F-4D97-AF65-F5344CB8AC3E}">
        <p14:creationId xmlns:p14="http://schemas.microsoft.com/office/powerpoint/2010/main" val="2734585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774833138"/>
              </p:ext>
            </p:extLst>
          </p:nvPr>
        </p:nvGraphicFramePr>
        <p:xfrm>
          <a:off x="1096059" y="879733"/>
          <a:ext cx="10140644" cy="5096571"/>
        </p:xfrm>
        <a:graphic>
          <a:graphicData uri="http://schemas.openxmlformats.org/drawingml/2006/table">
            <a:tbl>
              <a:tblPr firstRow="1" firstCol="1" bandRow="1">
                <a:tableStyleId>{5940675A-B579-460E-94D1-54222C63F5DA}</a:tableStyleId>
              </a:tblPr>
              <a:tblGrid>
                <a:gridCol w="1828296">
                  <a:extLst>
                    <a:ext uri="{9D8B030D-6E8A-4147-A177-3AD203B41FA5}">
                      <a16:colId xmlns:a16="http://schemas.microsoft.com/office/drawing/2014/main" xmlns="" val="4194136958"/>
                    </a:ext>
                  </a:extLst>
                </a:gridCol>
                <a:gridCol w="1436774">
                  <a:extLst>
                    <a:ext uri="{9D8B030D-6E8A-4147-A177-3AD203B41FA5}">
                      <a16:colId xmlns:a16="http://schemas.microsoft.com/office/drawing/2014/main" xmlns="" val="2271280869"/>
                    </a:ext>
                  </a:extLst>
                </a:gridCol>
                <a:gridCol w="2255332">
                  <a:extLst>
                    <a:ext uri="{9D8B030D-6E8A-4147-A177-3AD203B41FA5}">
                      <a16:colId xmlns:a16="http://schemas.microsoft.com/office/drawing/2014/main" xmlns="" val="3610548263"/>
                    </a:ext>
                  </a:extLst>
                </a:gridCol>
                <a:gridCol w="2294626">
                  <a:extLst>
                    <a:ext uri="{9D8B030D-6E8A-4147-A177-3AD203B41FA5}">
                      <a16:colId xmlns:a16="http://schemas.microsoft.com/office/drawing/2014/main" xmlns="" val="319868566"/>
                    </a:ext>
                  </a:extLst>
                </a:gridCol>
                <a:gridCol w="2325616">
                  <a:extLst>
                    <a:ext uri="{9D8B030D-6E8A-4147-A177-3AD203B41FA5}">
                      <a16:colId xmlns:a16="http://schemas.microsoft.com/office/drawing/2014/main" xmlns="" val="3772348094"/>
                    </a:ext>
                  </a:extLst>
                </a:gridCol>
              </a:tblGrid>
              <a:tr h="719748">
                <a:tc>
                  <a:txBody>
                    <a:bodyPr/>
                    <a:lstStyle/>
                    <a:p>
                      <a:pPr algn="ctr">
                        <a:lnSpc>
                          <a:spcPct val="107000"/>
                        </a:lnSpc>
                        <a:spcAft>
                          <a:spcPts val="0"/>
                        </a:spcAft>
                      </a:pPr>
                      <a:r>
                        <a:rPr lang="en-IN" sz="1800" dirty="0">
                          <a:effectLst/>
                        </a:rPr>
                        <a:t>Symbol</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IN" sz="1800" dirty="0">
                          <a:effectLst/>
                        </a:rPr>
                        <a:t>USDINR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IN" sz="1800">
                          <a:effectLst/>
                        </a:rPr>
                        <a:t>EURINR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IN" sz="1800">
                          <a:effectLst/>
                        </a:rPr>
                        <a:t>GBPINR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IN" sz="1800" dirty="0">
                          <a:effectLst/>
                        </a:rPr>
                        <a:t>JPYINR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34400443"/>
                  </a:ext>
                </a:extLst>
              </a:tr>
              <a:tr h="1229983">
                <a:tc>
                  <a:txBody>
                    <a:bodyPr/>
                    <a:lstStyle/>
                    <a:p>
                      <a:pPr algn="ctr">
                        <a:lnSpc>
                          <a:spcPct val="107000"/>
                        </a:lnSpc>
                        <a:spcAft>
                          <a:spcPts val="0"/>
                        </a:spcAft>
                      </a:pPr>
                      <a:r>
                        <a:rPr lang="en-IN" sz="1800" dirty="0">
                          <a:effectLst/>
                        </a:rPr>
                        <a:t>Unit of trading</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IN" sz="1800" dirty="0">
                          <a:effectLst/>
                        </a:rPr>
                        <a:t>1 - 1 unit denotes 1000 USD.</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IN" sz="1800">
                          <a:effectLst/>
                        </a:rPr>
                        <a:t>1 - 1 unit denotes 1000 EURO.</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IN" sz="1800">
                          <a:effectLst/>
                        </a:rPr>
                        <a:t>1 - 1 unit denotes 1000 POUND STERLING.</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IN" sz="1800" dirty="0">
                          <a:effectLst/>
                        </a:rPr>
                        <a:t>1 - 1 unit denotes 100000 JAPANESE YEN.</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770900057"/>
                  </a:ext>
                </a:extLst>
              </a:tr>
              <a:tr h="373227">
                <a:tc>
                  <a:txBody>
                    <a:bodyPr/>
                    <a:lstStyle/>
                    <a:p>
                      <a:pPr algn="ctr">
                        <a:lnSpc>
                          <a:spcPct val="107000"/>
                        </a:lnSpc>
                        <a:spcAft>
                          <a:spcPts val="0"/>
                        </a:spcAft>
                      </a:pPr>
                      <a:r>
                        <a:rPr lang="en-IN" sz="1800" dirty="0">
                          <a:effectLst/>
                        </a:rPr>
                        <a:t>Tick size</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lnSpc>
                          <a:spcPct val="107000"/>
                        </a:lnSpc>
                        <a:spcAft>
                          <a:spcPts val="0"/>
                        </a:spcAft>
                      </a:pPr>
                      <a:r>
                        <a:rPr lang="en-IN" sz="1800" dirty="0">
                          <a:effectLst/>
                        </a:rPr>
                        <a:t>0.25 </a:t>
                      </a:r>
                      <a:r>
                        <a:rPr lang="en-IN" sz="1800" dirty="0" err="1">
                          <a:effectLst/>
                        </a:rPr>
                        <a:t>paise</a:t>
                      </a:r>
                      <a:r>
                        <a:rPr lang="en-IN" sz="1800" dirty="0">
                          <a:effectLst/>
                        </a:rPr>
                        <a:t> or INR 0.0025</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900025801"/>
                  </a:ext>
                </a:extLst>
              </a:tr>
              <a:tr h="373227">
                <a:tc>
                  <a:txBody>
                    <a:bodyPr/>
                    <a:lstStyle/>
                    <a:p>
                      <a:pPr algn="ctr">
                        <a:lnSpc>
                          <a:spcPct val="107000"/>
                        </a:lnSpc>
                        <a:spcAft>
                          <a:spcPts val="0"/>
                        </a:spcAft>
                      </a:pPr>
                      <a:r>
                        <a:rPr lang="en-IN" sz="1800" dirty="0" smtClean="0">
                          <a:effectLst/>
                          <a:latin typeface="Calibri" panose="020F0502020204030204" pitchFamily="34" charset="0"/>
                          <a:ea typeface="Calibri" panose="020F0502020204030204" pitchFamily="34" charset="0"/>
                          <a:cs typeface="Times New Roman" panose="02020603050405020304" pitchFamily="18" charset="0"/>
                        </a:rPr>
                        <a:t>Lot Size</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lnSpc>
                          <a:spcPct val="107000"/>
                        </a:lnSpc>
                        <a:spcAft>
                          <a:spcPts val="0"/>
                        </a:spcAft>
                      </a:pPr>
                      <a:r>
                        <a:rPr lang="en-IN" sz="1800" dirty="0" smtClean="0">
                          <a:effectLst/>
                          <a:latin typeface="Calibri" panose="020F0502020204030204" pitchFamily="34" charset="0"/>
                          <a:ea typeface="Calibri" panose="020F0502020204030204" pitchFamily="34" charset="0"/>
                          <a:cs typeface="Times New Roman" panose="02020603050405020304" pitchFamily="18" charset="0"/>
                        </a:rPr>
                        <a:t>1000</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3215842514"/>
                  </a:ext>
                </a:extLst>
              </a:tr>
              <a:tr h="694158">
                <a:tc>
                  <a:txBody>
                    <a:bodyPr/>
                    <a:lstStyle/>
                    <a:p>
                      <a:pPr algn="ctr">
                        <a:lnSpc>
                          <a:spcPct val="107000"/>
                        </a:lnSpc>
                        <a:spcAft>
                          <a:spcPts val="0"/>
                        </a:spcAft>
                      </a:pPr>
                      <a:r>
                        <a:rPr lang="en-IN" sz="1800">
                          <a:effectLst/>
                        </a:rPr>
                        <a:t>Contract trading cycle</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lnSpc>
                          <a:spcPct val="107000"/>
                        </a:lnSpc>
                        <a:spcAft>
                          <a:spcPts val="0"/>
                        </a:spcAft>
                      </a:pPr>
                      <a:r>
                        <a:rPr lang="en-IN" sz="1800">
                          <a:effectLst/>
                        </a:rPr>
                        <a:t>12 month trading cycle</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1808469285"/>
                  </a:ext>
                </a:extLst>
              </a:tr>
              <a:tr h="693151">
                <a:tc>
                  <a:txBody>
                    <a:bodyPr/>
                    <a:lstStyle/>
                    <a:p>
                      <a:pPr algn="ctr">
                        <a:lnSpc>
                          <a:spcPct val="107000"/>
                        </a:lnSpc>
                        <a:spcAft>
                          <a:spcPts val="0"/>
                        </a:spcAft>
                      </a:pPr>
                      <a:r>
                        <a:rPr lang="en-IN" sz="1800">
                          <a:effectLst/>
                        </a:rPr>
                        <a:t>Last trading day</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lnSpc>
                          <a:spcPct val="107000"/>
                        </a:lnSpc>
                        <a:spcAft>
                          <a:spcPts val="0"/>
                        </a:spcAft>
                      </a:pPr>
                      <a:r>
                        <a:rPr lang="en-IN" sz="1800">
                          <a:effectLst/>
                        </a:rPr>
                        <a:t>Two working days prior to the last business day of the expiry month at 12:30 pm.</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1468470586"/>
                  </a:ext>
                </a:extLst>
              </a:tr>
              <a:tr h="1013077">
                <a:tc>
                  <a:txBody>
                    <a:bodyPr/>
                    <a:lstStyle/>
                    <a:p>
                      <a:pPr algn="ctr">
                        <a:lnSpc>
                          <a:spcPct val="107000"/>
                        </a:lnSpc>
                        <a:spcAft>
                          <a:spcPts val="0"/>
                        </a:spcAft>
                      </a:pPr>
                      <a:r>
                        <a:rPr lang="en-IN" sz="1800">
                          <a:effectLst/>
                        </a:rPr>
                        <a:t>Final settlement day</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lnSpc>
                          <a:spcPct val="107000"/>
                        </a:lnSpc>
                        <a:spcAft>
                          <a:spcPts val="0"/>
                        </a:spcAft>
                      </a:pPr>
                      <a:r>
                        <a:rPr lang="en-IN" sz="1800" dirty="0">
                          <a:effectLst/>
                        </a:rPr>
                        <a:t>Last working day (excluding Saturdays) of the expiry month. The last working day will be the same as that for Interbank Settlements in Mumbai.</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0958" marR="30958" marT="30958" marB="30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862344952"/>
                  </a:ext>
                </a:extLst>
              </a:tr>
            </a:tbl>
          </a:graphicData>
        </a:graphic>
      </p:graphicFrame>
    </p:spTree>
    <p:extLst>
      <p:ext uri="{BB962C8B-B14F-4D97-AF65-F5344CB8AC3E}">
        <p14:creationId xmlns:p14="http://schemas.microsoft.com/office/powerpoint/2010/main" val="317814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0070" y="764575"/>
            <a:ext cx="10051930" cy="5653477"/>
          </a:xfrm>
        </p:spPr>
        <p:txBody>
          <a:bodyPr>
            <a:normAutofit/>
          </a:bodyPr>
          <a:lstStyle/>
          <a:p>
            <a:pPr marL="0" indent="0">
              <a:lnSpc>
                <a:spcPct val="200000"/>
              </a:lnSpc>
              <a:buNone/>
            </a:pPr>
            <a:r>
              <a:rPr lang="en-US" sz="2000" b="1" dirty="0">
                <a:latin typeface="Rockwell" panose="02060603020205020403" pitchFamily="18" charset="0"/>
              </a:rPr>
              <a:t>Why to invest/trade in Currency?</a:t>
            </a:r>
          </a:p>
          <a:p>
            <a:pPr lvl="1">
              <a:lnSpc>
                <a:spcPct val="200000"/>
              </a:lnSpc>
              <a:buFont typeface="Wingdings" panose="05000000000000000000" pitchFamily="2" charset="2"/>
              <a:buChar char="Ø"/>
            </a:pPr>
            <a:r>
              <a:rPr lang="en-US" sz="1800" dirty="0"/>
              <a:t>Portfolio Diversification</a:t>
            </a:r>
          </a:p>
          <a:p>
            <a:pPr lvl="1">
              <a:lnSpc>
                <a:spcPct val="200000"/>
              </a:lnSpc>
              <a:buFont typeface="Wingdings" panose="05000000000000000000" pitchFamily="2" charset="2"/>
              <a:buChar char="Ø"/>
            </a:pPr>
            <a:r>
              <a:rPr lang="en-US" sz="1800" dirty="0"/>
              <a:t>Hedging (specially for importers/exporters)</a:t>
            </a:r>
          </a:p>
          <a:p>
            <a:pPr lvl="1">
              <a:lnSpc>
                <a:spcPct val="200000"/>
              </a:lnSpc>
              <a:buFont typeface="Wingdings" panose="05000000000000000000" pitchFamily="2" charset="2"/>
              <a:buChar char="Ø"/>
            </a:pPr>
            <a:r>
              <a:rPr lang="en-US" sz="1800" dirty="0"/>
              <a:t>Low margin – High leverage</a:t>
            </a:r>
          </a:p>
          <a:p>
            <a:pPr lvl="1">
              <a:lnSpc>
                <a:spcPct val="200000"/>
              </a:lnSpc>
              <a:buFont typeface="Wingdings" panose="05000000000000000000" pitchFamily="2" charset="2"/>
              <a:buChar char="Ø"/>
            </a:pPr>
            <a:r>
              <a:rPr lang="en-US" sz="1800" dirty="0"/>
              <a:t>Limited Scripts to track</a:t>
            </a:r>
          </a:p>
          <a:p>
            <a:pPr lvl="1">
              <a:lnSpc>
                <a:spcPct val="200000"/>
              </a:lnSpc>
              <a:buFont typeface="Wingdings" panose="05000000000000000000" pitchFamily="2" charset="2"/>
              <a:buChar char="Ø"/>
            </a:pPr>
            <a:r>
              <a:rPr lang="en-US" sz="1800" dirty="0"/>
              <a:t>Serves as a separate asset class for market savvy investors, arbitrageurs and speculators</a:t>
            </a:r>
          </a:p>
          <a:p>
            <a:pPr lvl="1">
              <a:lnSpc>
                <a:spcPct val="200000"/>
              </a:lnSpc>
              <a:buFont typeface="Wingdings" panose="05000000000000000000" pitchFamily="2" charset="2"/>
              <a:buChar char="Ø"/>
            </a:pPr>
            <a:r>
              <a:rPr lang="en-US" sz="1800" dirty="0"/>
              <a:t>Far from Manipulation</a:t>
            </a:r>
          </a:p>
          <a:p>
            <a:endParaRPr lang="en-IN" sz="1800" dirty="0"/>
          </a:p>
        </p:txBody>
      </p:sp>
    </p:spTree>
    <p:extLst>
      <p:ext uri="{BB962C8B-B14F-4D97-AF65-F5344CB8AC3E}">
        <p14:creationId xmlns:p14="http://schemas.microsoft.com/office/powerpoint/2010/main" val="146984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90113"/>
          </a:xfrm>
        </p:spPr>
        <p:txBody>
          <a:bodyPr>
            <a:normAutofit fontScale="90000"/>
          </a:bodyPr>
          <a:lstStyle/>
          <a:p>
            <a:pPr algn="ctr"/>
            <a:r>
              <a:rPr lang="en-IN" b="1" dirty="0"/>
              <a:t>MARKET TIMING</a:t>
            </a:r>
            <a:endParaRPr lang="en-IN" dirty="0"/>
          </a:p>
        </p:txBody>
      </p:sp>
      <p:sp>
        <p:nvSpPr>
          <p:cNvPr id="3" name="Content Placeholder 2"/>
          <p:cNvSpPr>
            <a:spLocks noGrp="1"/>
          </p:cNvSpPr>
          <p:nvPr>
            <p:ph idx="1"/>
          </p:nvPr>
        </p:nvSpPr>
        <p:spPr>
          <a:xfrm>
            <a:off x="1639738" y="1368425"/>
            <a:ext cx="9791700" cy="4351338"/>
          </a:xfrm>
        </p:spPr>
        <p:txBody>
          <a:bodyPr/>
          <a:lstStyle/>
          <a:p>
            <a:pPr marL="0" indent="0">
              <a:buNone/>
            </a:pPr>
            <a:r>
              <a:rPr lang="en-US" sz="2000" b="1" dirty="0">
                <a:latin typeface="Rockwell" panose="02060603020205020403" pitchFamily="18" charset="0"/>
              </a:rPr>
              <a:t>Currency Segment (NSE &amp; BSE):-</a:t>
            </a:r>
          </a:p>
          <a:p>
            <a:pPr lvl="1">
              <a:lnSpc>
                <a:spcPct val="200000"/>
              </a:lnSpc>
              <a:buFont typeface="Wingdings" panose="05000000000000000000" pitchFamily="2" charset="2"/>
              <a:buChar char="Ø"/>
            </a:pPr>
            <a:r>
              <a:rPr lang="en-US" sz="1800" dirty="0"/>
              <a:t>Normal trade session 9:00 </a:t>
            </a:r>
            <a:r>
              <a:rPr lang="en-US" sz="1800" dirty="0" err="1"/>
              <a:t>a.m</a:t>
            </a:r>
            <a:r>
              <a:rPr lang="en-US" sz="1800" dirty="0"/>
              <a:t> to 05:00 </a:t>
            </a:r>
            <a:r>
              <a:rPr lang="en-US" sz="1800" dirty="0" err="1"/>
              <a:t>p.m</a:t>
            </a:r>
            <a:r>
              <a:rPr lang="en-US" sz="1800" dirty="0"/>
              <a:t>:</a:t>
            </a:r>
            <a:endParaRPr lang="en-IN" sz="1800" dirty="0"/>
          </a:p>
        </p:txBody>
      </p:sp>
    </p:spTree>
    <p:extLst>
      <p:ext uri="{BB962C8B-B14F-4D97-AF65-F5344CB8AC3E}">
        <p14:creationId xmlns:p14="http://schemas.microsoft.com/office/powerpoint/2010/main" val="1983773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loud skipper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xmlns="" name="Cloud skipper design slides.potx" id="{E8493412-85DD-4641-9E8A-937B29FD6AA2}" vid="{77E91E09-5010-404D-ADF4-B79FA46D72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6253D857-4181-4777-8893-6E45A690F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24FD56-CE1B-42FC-9E83-BFBF160724C6}">
  <ds:schemaRefs>
    <ds:schemaRef ds:uri="http://schemas.microsoft.com/sharepoint/v3/contenttype/forms"/>
  </ds:schemaRefs>
</ds:datastoreItem>
</file>

<file path=customXml/itemProps3.xml><?xml version="1.0" encoding="utf-8"?>
<ds:datastoreItem xmlns:ds="http://schemas.openxmlformats.org/officeDocument/2006/customXml" ds:itemID="{DEDD01B8-816B-49B7-8C81-03AB51D87C54}">
  <ds:schemaRefs>
    <ds:schemaRef ds:uri="http://purl.org/dc/elements/1.1/"/>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40262f94-9f35-4ac3-9a90-690165a166b7"/>
    <ds:schemaRef ds:uri="a4f35948-e619-41b3-aa29-22878b09cfd2"/>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Cloud skipper design slides</Template>
  <TotalTime>647</TotalTime>
  <Words>1482</Words>
  <Application>Microsoft Office PowerPoint</Application>
  <PresentationFormat>Custom</PresentationFormat>
  <Paragraphs>481</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Cloud skipper design template</vt:lpstr>
      <vt:lpstr>II CAPITAL MARKET SEGMENT</vt:lpstr>
      <vt:lpstr>INDIAN CAPITAL MARKET SEGMENT</vt:lpstr>
      <vt:lpstr>EQUITY MARKET</vt:lpstr>
      <vt:lpstr>EQUITY MARKET/EQUITY CASH MARKET</vt:lpstr>
      <vt:lpstr>ADVANTAGES of equity cash market</vt:lpstr>
      <vt:lpstr>MARKET TIMING</vt:lpstr>
      <vt:lpstr>DERIVATIVE MARKET</vt:lpstr>
      <vt:lpstr>Future Market</vt:lpstr>
      <vt:lpstr>CASE STUDY AND QUESTION</vt:lpstr>
      <vt:lpstr>OPTION MARKET</vt:lpstr>
      <vt:lpstr>TYPES </vt:lpstr>
      <vt:lpstr>POINTS TO REMEMBER IN OPTION MARKET</vt:lpstr>
      <vt:lpstr>PowerPoint Presentation</vt:lpstr>
      <vt:lpstr>ADVANTAGE OF OPTION</vt:lpstr>
      <vt:lpstr>MARKET TIMING</vt:lpstr>
      <vt:lpstr>COMMODITY MARKET</vt:lpstr>
      <vt:lpstr>TYPES OF COMMODITIES</vt:lpstr>
      <vt:lpstr>MCX(Multi Commodity Exchange)</vt:lpstr>
      <vt:lpstr>NCDEX(National Commodity &amp; Derivatives Exchange)</vt:lpstr>
      <vt:lpstr>PowerPoint Presentation</vt:lpstr>
      <vt:lpstr>BENEFITS OF INVESTING IN COMMODITIES</vt:lpstr>
      <vt:lpstr>MARKET TIMING</vt:lpstr>
      <vt:lpstr>CURRENCY MARKET</vt:lpstr>
      <vt:lpstr>PowerPoint Presentation</vt:lpstr>
      <vt:lpstr>PowerPoint Presentation</vt:lpstr>
      <vt:lpstr>MARKET TIMING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Rupesh Parate</dc:creator>
  <cp:lastModifiedBy>uset</cp:lastModifiedBy>
  <cp:revision>58</cp:revision>
  <dcterms:created xsi:type="dcterms:W3CDTF">2018-06-08T04:27:54Z</dcterms:created>
  <dcterms:modified xsi:type="dcterms:W3CDTF">2020-07-26T04:28:14Z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