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4" r:id="rId4"/>
    <p:sldMasterId id="2147483696" r:id="rId5"/>
  </p:sldMasterIdLst>
  <p:notesMasterIdLst>
    <p:notesMasterId r:id="rId57"/>
  </p:notesMasterIdLst>
  <p:handoutMasterIdLst>
    <p:handoutMasterId r:id="rId58"/>
  </p:handoutMasterIdLst>
  <p:sldIdLst>
    <p:sldId id="329" r:id="rId6"/>
    <p:sldId id="265" r:id="rId7"/>
    <p:sldId id="266" r:id="rId8"/>
    <p:sldId id="272" r:id="rId9"/>
    <p:sldId id="271" r:id="rId10"/>
    <p:sldId id="274" r:id="rId11"/>
    <p:sldId id="273" r:id="rId12"/>
    <p:sldId id="275" r:id="rId13"/>
    <p:sldId id="276" r:id="rId14"/>
    <p:sldId id="277" r:id="rId15"/>
    <p:sldId id="296" r:id="rId16"/>
    <p:sldId id="297" r:id="rId17"/>
    <p:sldId id="298" r:id="rId18"/>
    <p:sldId id="278" r:id="rId19"/>
    <p:sldId id="279" r:id="rId20"/>
    <p:sldId id="282" r:id="rId21"/>
    <p:sldId id="281" r:id="rId22"/>
    <p:sldId id="280" r:id="rId23"/>
    <p:sldId id="287" r:id="rId24"/>
    <p:sldId id="288" r:id="rId25"/>
    <p:sldId id="295" r:id="rId26"/>
    <p:sldId id="291" r:id="rId27"/>
    <p:sldId id="292" r:id="rId28"/>
    <p:sldId id="299" r:id="rId29"/>
    <p:sldId id="301" r:id="rId30"/>
    <p:sldId id="302" r:id="rId31"/>
    <p:sldId id="303" r:id="rId32"/>
    <p:sldId id="293" r:id="rId33"/>
    <p:sldId id="304" r:id="rId34"/>
    <p:sldId id="305" r:id="rId35"/>
    <p:sldId id="306" r:id="rId36"/>
    <p:sldId id="307" r:id="rId37"/>
    <p:sldId id="308" r:id="rId38"/>
    <p:sldId id="331" r:id="rId39"/>
    <p:sldId id="332" r:id="rId40"/>
    <p:sldId id="310" r:id="rId41"/>
    <p:sldId id="311" r:id="rId42"/>
    <p:sldId id="312" r:id="rId43"/>
    <p:sldId id="317" r:id="rId44"/>
    <p:sldId id="318" r:id="rId45"/>
    <p:sldId id="319" r:id="rId46"/>
    <p:sldId id="313" r:id="rId47"/>
    <p:sldId id="314" r:id="rId48"/>
    <p:sldId id="315" r:id="rId49"/>
    <p:sldId id="320" r:id="rId50"/>
    <p:sldId id="321" r:id="rId51"/>
    <p:sldId id="322" r:id="rId52"/>
    <p:sldId id="323" r:id="rId53"/>
    <p:sldId id="316" r:id="rId54"/>
    <p:sldId id="294" r:id="rId55"/>
    <p:sldId id="324" r:id="rId5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Untitled Section" id="{9D5BAB22-1372-4059-930C-D6E63307D7B0}">
          <p14:sldIdLst>
            <p14:sldId id="329"/>
            <p14:sldId id="265"/>
            <p14:sldId id="266"/>
            <p14:sldId id="272"/>
            <p14:sldId id="271"/>
            <p14:sldId id="274"/>
            <p14:sldId id="273"/>
            <p14:sldId id="275"/>
            <p14:sldId id="276"/>
            <p14:sldId id="277"/>
            <p14:sldId id="296"/>
            <p14:sldId id="297"/>
            <p14:sldId id="298"/>
            <p14:sldId id="278"/>
            <p14:sldId id="279"/>
            <p14:sldId id="282"/>
            <p14:sldId id="281"/>
            <p14:sldId id="280"/>
            <p14:sldId id="287"/>
            <p14:sldId id="288"/>
            <p14:sldId id="295"/>
            <p14:sldId id="291"/>
            <p14:sldId id="292"/>
            <p14:sldId id="299"/>
            <p14:sldId id="301"/>
            <p14:sldId id="302"/>
            <p14:sldId id="303"/>
            <p14:sldId id="293"/>
            <p14:sldId id="304"/>
            <p14:sldId id="305"/>
            <p14:sldId id="306"/>
            <p14:sldId id="307"/>
            <p14:sldId id="308"/>
            <p14:sldId id="331"/>
            <p14:sldId id="332"/>
            <p14:sldId id="310"/>
            <p14:sldId id="311"/>
            <p14:sldId id="312"/>
            <p14:sldId id="317"/>
            <p14:sldId id="318"/>
            <p14:sldId id="319"/>
            <p14:sldId id="313"/>
            <p14:sldId id="314"/>
            <p14:sldId id="315"/>
            <p14:sldId id="320"/>
            <p14:sldId id="321"/>
            <p14:sldId id="322"/>
            <p14:sldId id="323"/>
            <p14:sldId id="316"/>
            <p14:sldId id="294"/>
            <p14:sldId id="324"/>
          </p14:sldIdLst>
        </p14:section>
      </p14:sectionLst>
    </p:ext>
    <p:ext uri="{EFAFB233-063F-42B5-8137-9DF3F51BA10A}">
      <p15:sldGuideLst xmlns:p15="http://schemas.microsoft.com/office/powerpoint/2012/main" xmlns="">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FF00"/>
    <a:srgbClr val="CC00FF"/>
    <a:srgbClr val="00FFFF"/>
    <a:srgbClr val="797979"/>
    <a:srgbClr val="FF3300"/>
    <a:srgbClr val="FFFFFF"/>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showGuides="1">
      <p:cViewPr>
        <p:scale>
          <a:sx n="80" d="100"/>
          <a:sy n="80" d="100"/>
        </p:scale>
        <p:origin x="-90" y="-24"/>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76" d="100"/>
          <a:sy n="76" d="100"/>
        </p:scale>
        <p:origin x="2412" y="9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slide" Target="slides/slide50.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handoutMaster" Target="handoutMasters/handoutMaster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notesMaster" Target="notesMasters/notesMaster1.xml"/><Relationship Id="rId61"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5_5">
  <dgm:title val=""/>
  <dgm:desc val=""/>
  <dgm:catLst>
    <dgm:cat type="accent5" pri="11500"/>
  </dgm:catLst>
  <dgm:styleLbl name="node0">
    <dgm:fillClrLst meth="cycle">
      <a:schemeClr val="accent5">
        <a:alpha val="80000"/>
      </a:schemeClr>
    </dgm:fillClrLst>
    <dgm:linClrLst meth="repeat">
      <a:schemeClr val="lt1"/>
    </dgm:linClrLst>
    <dgm:effectClrLst/>
    <dgm:txLinClrLst/>
    <dgm:txFillClrLst/>
    <dgm:txEffectClrLst/>
  </dgm:styleLbl>
  <dgm:styleLbl name="node1">
    <dgm:fillClrLst>
      <a:schemeClr val="accent5">
        <a:alpha val="90000"/>
      </a:schemeClr>
      <a:schemeClr val="accent5">
        <a:alpha val="50000"/>
      </a:schemeClr>
    </dgm:fillClrLst>
    <dgm:linClrLst meth="repeat">
      <a:schemeClr val="lt1"/>
    </dgm:linClrLst>
    <dgm:effectClrLst/>
    <dgm:txLinClrLst/>
    <dgm:txFillClrLst/>
    <dgm:txEffectClrLst/>
  </dgm:styleLbl>
  <dgm:styleLbl name="alignNode1">
    <dgm:fillClrLst>
      <a:schemeClr val="accent5">
        <a:alpha val="90000"/>
      </a:schemeClr>
      <a:schemeClr val="accent5">
        <a:alpha val="50000"/>
      </a:schemeClr>
    </dgm:fillClrLst>
    <dgm:linClrLst>
      <a:schemeClr val="accent5">
        <a:alpha val="90000"/>
      </a:schemeClr>
      <a:schemeClr val="accent5">
        <a:alpha val="50000"/>
      </a:schemeClr>
    </dgm:linClrLst>
    <dgm:effectClrLst/>
    <dgm:txLinClrLst/>
    <dgm:txFillClrLst/>
    <dgm:txEffectClrLst/>
  </dgm:styleLbl>
  <dgm:styleLbl name="lnNode1">
    <dgm:fillClrLst>
      <a:schemeClr val="accent5">
        <a:shade val="90000"/>
      </a:schemeClr>
      <a:schemeClr val="accent5">
        <a:alpha val="50000"/>
        <a:tint val="50000"/>
      </a:schemeClr>
    </dgm:fillClrLst>
    <dgm:linClrLst meth="repeat">
      <a:schemeClr val="lt1"/>
    </dgm:linClrLst>
    <dgm:effectClrLst/>
    <dgm:txLinClrLst/>
    <dgm:txFillClrLst/>
    <dgm:txEffectClrLst/>
  </dgm:styleLbl>
  <dgm:styleLbl name="vennNode1">
    <dgm:fillClrLst>
      <a:schemeClr val="accent5">
        <a:shade val="80000"/>
        <a:alpha val="50000"/>
      </a:schemeClr>
      <a:schemeClr val="accent5">
        <a:alpha val="20000"/>
      </a:schemeClr>
    </dgm:fillClrLst>
    <dgm:linClrLst meth="repeat">
      <a:schemeClr val="lt1"/>
    </dgm:linClrLst>
    <dgm:effectClrLst/>
    <dgm:txLinClrLst/>
    <dgm:txFillClrLst/>
    <dgm:txEffectClrLst/>
  </dgm:styleLbl>
  <dgm:styleLbl name="node2">
    <dgm:fillClrLst>
      <a:schemeClr val="accent5">
        <a:alpha val="70000"/>
      </a:schemeClr>
    </dgm:fillClrLst>
    <dgm:linClrLst meth="repeat">
      <a:schemeClr val="lt1"/>
    </dgm:linClrLst>
    <dgm:effectClrLst/>
    <dgm:txLinClrLst/>
    <dgm:txFillClrLst/>
    <dgm:txEffectClrLst/>
  </dgm:styleLbl>
  <dgm:styleLbl name="node3">
    <dgm:fillClrLst>
      <a:schemeClr val="accent5">
        <a:alpha val="50000"/>
      </a:schemeClr>
    </dgm:fillClrLst>
    <dgm:linClrLst meth="repeat">
      <a:schemeClr val="lt1"/>
    </dgm:linClrLst>
    <dgm:effectClrLst/>
    <dgm:txLinClrLst/>
    <dgm:txFillClrLst/>
    <dgm:txEffectClrLst/>
  </dgm:styleLbl>
  <dgm:styleLbl name="node4">
    <dgm:fillClrLst>
      <a:schemeClr val="accent5">
        <a:alpha val="30000"/>
      </a:schemeClr>
    </dgm:fillClrLst>
    <dgm:linClrLst meth="repeat">
      <a:schemeClr val="lt1"/>
    </dgm:linClrLst>
    <dgm:effectClrLst/>
    <dgm:txLinClrLst/>
    <dgm:txFillClrLst/>
    <dgm:txEffectClrLst/>
  </dgm:styleLbl>
  <dgm:styleLbl name="fgImgPlace1">
    <dgm:fillClrLst>
      <a:schemeClr val="accent5">
        <a:tint val="50000"/>
        <a:alpha val="90000"/>
      </a:schemeClr>
      <a:schemeClr val="accent5">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fg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bg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sibTrans1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accent5">
        <a:alpha val="90000"/>
      </a:schemeClr>
    </dgm:fillClrLst>
    <dgm:linClrLst meth="repeat">
      <a:schemeClr val="lt1"/>
    </dgm:linClrLst>
    <dgm:effectClrLst/>
    <dgm:txLinClrLst/>
    <dgm:txFillClrLst/>
    <dgm:txEffectClrLst/>
  </dgm:styleLbl>
  <dgm:styleLbl name="asst1">
    <dgm:fillClrLst meth="repeat">
      <a:schemeClr val="accent5">
        <a:alpha val="90000"/>
      </a:schemeClr>
    </dgm:fillClrLst>
    <dgm:linClrLst meth="repeat">
      <a:schemeClr val="lt1"/>
    </dgm:linClrLst>
    <dgm:effectClrLst/>
    <dgm:txLinClrLst/>
    <dgm:txFillClrLst/>
    <dgm:txEffectClrLst/>
  </dgm:styleLbl>
  <dgm:styleLbl name="asst2">
    <dgm:fillClrLst>
      <a:schemeClr val="accent5">
        <a:alpha val="90000"/>
      </a:schemeClr>
    </dgm:fillClrLst>
    <dgm:linClrLst meth="repeat">
      <a:schemeClr val="lt1"/>
    </dgm:linClrLst>
    <dgm:effectClrLst/>
    <dgm:txLinClrLst/>
    <dgm:txFillClrLst/>
    <dgm:txEffectClrLst/>
  </dgm:styleLbl>
  <dgm:styleLbl name="asst3">
    <dgm:fillClrLst>
      <a:schemeClr val="accent5">
        <a:alpha val="70000"/>
      </a:schemeClr>
    </dgm:fillClrLst>
    <dgm:linClrLst meth="repeat">
      <a:schemeClr val="lt1"/>
    </dgm:linClrLst>
    <dgm:effectClrLst/>
    <dgm:txLinClrLst/>
    <dgm:txFillClrLst/>
    <dgm:txEffectClrLst/>
  </dgm:styleLbl>
  <dgm:styleLbl name="asst4">
    <dgm:fillClrLst>
      <a:schemeClr val="accent5">
        <a:alpha val="50000"/>
      </a:schemeClr>
    </dgm:fillClrLst>
    <dgm:linClrLst meth="repeat">
      <a:schemeClr val="lt1"/>
    </dgm:linClrLst>
    <dgm:effectClrLst/>
    <dgm:txLinClrLst/>
    <dgm:txFillClrLst/>
    <dgm:txEffectClrLst/>
  </dgm:styleLbl>
  <dgm:styleLbl name="parChTrans2D1">
    <dgm:fillClrLst meth="repeat">
      <a:schemeClr val="accent5">
        <a:shade val="80000"/>
      </a:schemeClr>
    </dgm:fillClrLst>
    <dgm:linClrLst meth="repeat">
      <a:schemeClr val="accent5">
        <a:shade val="80000"/>
      </a:schemeClr>
    </dgm:linClrLst>
    <dgm:effectClrLst/>
    <dgm:txLinClrLst/>
    <dgm:txFillClrLst/>
    <dgm:txEffectClrLst/>
  </dgm:styleLbl>
  <dgm:styleLbl name="parChTrans2D2">
    <dgm:fillClrLst meth="repeat">
      <a:schemeClr val="accent5">
        <a:tint val="90000"/>
      </a:schemeClr>
    </dgm:fillClrLst>
    <dgm:linClrLst meth="repeat">
      <a:schemeClr val="accent5">
        <a:tint val="90000"/>
      </a:schemeClr>
    </dgm:linClrLst>
    <dgm:effectClrLst/>
    <dgm:txLinClrLst/>
    <dgm:txFillClrLst/>
    <dgm:txEffectClrLst/>
  </dgm:styleLbl>
  <dgm:styleLbl name="parChTrans2D3">
    <dgm:fillClrLst meth="repeat">
      <a:schemeClr val="accent5">
        <a:tint val="70000"/>
      </a:schemeClr>
    </dgm:fillClrLst>
    <dgm:linClrLst meth="repeat">
      <a:schemeClr val="accent5">
        <a:tint val="70000"/>
      </a:schemeClr>
    </dgm:linClrLst>
    <dgm:effectClrLst/>
    <dgm:txLinClrLst/>
    <dgm:txFillClrLst/>
    <dgm:txEffectClrLst/>
  </dgm:styleLbl>
  <dgm:styleLbl name="parChTrans2D4">
    <dgm:fillClrLst meth="repeat">
      <a:schemeClr val="accent5">
        <a:tint val="50000"/>
      </a:schemeClr>
    </dgm:fillClrLst>
    <dgm:linClrLst meth="repeat">
      <a:schemeClr val="accent5">
        <a:tint val="50000"/>
      </a:schemeClr>
    </dgm:linClrLst>
    <dgm:effectClrLst/>
    <dgm:txLinClrLst/>
    <dgm:txFillClrLst meth="repeat">
      <a:schemeClr val="dk1"/>
    </dgm:txFillClrLst>
    <dgm:txEffectClrLst/>
  </dgm:styleLbl>
  <dgm:styleLbl name="parChTrans1D1">
    <dgm:fillClrLst meth="repeat">
      <a:schemeClr val="accent5">
        <a:shade val="80000"/>
      </a:schemeClr>
    </dgm:fillClrLst>
    <dgm:linClrLst meth="repeat">
      <a:schemeClr val="accent5">
        <a:shade val="80000"/>
      </a:schemeClr>
    </dgm:linClrLst>
    <dgm:effectClrLst/>
    <dgm:txLinClrLst/>
    <dgm:txFillClrLst meth="repeat">
      <a:schemeClr val="tx1"/>
    </dgm:txFillClrLst>
    <dgm:txEffectClrLst/>
  </dgm:styleLbl>
  <dgm:styleLbl name="parChTrans1D2">
    <dgm:fillClrLst meth="repeat">
      <a:schemeClr val="accent5">
        <a:tint val="90000"/>
      </a:schemeClr>
    </dgm:fillClrLst>
    <dgm:linClrLst meth="repeat">
      <a:schemeClr val="accent5">
        <a:tint val="90000"/>
      </a:schemeClr>
    </dgm:linClrLst>
    <dgm:effectClrLst/>
    <dgm:txLinClrLst/>
    <dgm:txFillClrLst meth="repeat">
      <a:schemeClr val="tx1"/>
    </dgm:txFillClrLst>
    <dgm:txEffectClrLst/>
  </dgm:styleLbl>
  <dgm:styleLbl name="parChTrans1D3">
    <dgm:fillClrLst meth="repeat">
      <a:schemeClr val="accent5">
        <a:tint val="70000"/>
      </a:schemeClr>
    </dgm:fillClrLst>
    <dgm:linClrLst meth="repeat">
      <a:schemeClr val="accent5">
        <a:tint val="70000"/>
      </a:schemeClr>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5">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5">
        <a:alpha val="90000"/>
      </a:schemeClr>
      <a:schemeClr val="accent5">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a:schemeClr val="accent5">
        <a:alpha val="90000"/>
        <a:tint val="40000"/>
      </a:schemeClr>
      <a:schemeClr val="accent5">
        <a:alpha val="5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a:tint val="50000"/>
      </a:schemeClr>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8BB877B-492D-47B8-BEB9-078FC968CF8E}" type="doc">
      <dgm:prSet loTypeId="urn:microsoft.com/office/officeart/2009/layout/CircleArrowProcess" loCatId="cycle" qsTypeId="urn:microsoft.com/office/officeart/2005/8/quickstyle/simple1" qsCatId="simple" csTypeId="urn:microsoft.com/office/officeart/2005/8/colors/accent1_2" csCatId="accent1" phldr="1"/>
      <dgm:spPr/>
      <dgm:t>
        <a:bodyPr/>
        <a:lstStyle/>
        <a:p>
          <a:endParaRPr lang="en-US"/>
        </a:p>
      </dgm:t>
    </dgm:pt>
    <dgm:pt modelId="{530869DB-1DA6-476A-85CB-B2579CD187BA}">
      <dgm:prSet phldrT="[Text]"/>
      <dgm:spPr/>
      <dgm:t>
        <a:bodyPr/>
        <a:lstStyle/>
        <a:p>
          <a:r>
            <a:rPr lang="en-US" b="1" dirty="0" smtClean="0">
              <a:solidFill>
                <a:srgbClr val="00B050"/>
              </a:solidFill>
            </a:rPr>
            <a:t>INVESTING</a:t>
          </a:r>
          <a:endParaRPr lang="en-US" b="1" dirty="0">
            <a:solidFill>
              <a:srgbClr val="00B050"/>
            </a:solidFill>
          </a:endParaRPr>
        </a:p>
      </dgm:t>
    </dgm:pt>
    <dgm:pt modelId="{2CB55690-E058-4BCA-8788-0C58B5B166B5}" type="parTrans" cxnId="{BD969B12-F10F-4EA0-88A9-5CE720302C33}">
      <dgm:prSet/>
      <dgm:spPr/>
      <dgm:t>
        <a:bodyPr/>
        <a:lstStyle/>
        <a:p>
          <a:endParaRPr lang="en-US"/>
        </a:p>
      </dgm:t>
    </dgm:pt>
    <dgm:pt modelId="{B767A401-899A-4819-A4EF-38D163C57025}" type="sibTrans" cxnId="{BD969B12-F10F-4EA0-88A9-5CE720302C33}">
      <dgm:prSet/>
      <dgm:spPr/>
      <dgm:t>
        <a:bodyPr/>
        <a:lstStyle/>
        <a:p>
          <a:endParaRPr lang="en-US"/>
        </a:p>
      </dgm:t>
    </dgm:pt>
    <dgm:pt modelId="{03C26104-7C94-4B3A-ACE6-81397D527787}">
      <dgm:prSet phldrT="[Text]"/>
      <dgm:spPr>
        <a:ln>
          <a:noFill/>
        </a:ln>
      </dgm:spPr>
      <dgm:t>
        <a:bodyPr/>
        <a:lstStyle/>
        <a:p>
          <a:r>
            <a:rPr lang="en-US" dirty="0" smtClean="0">
              <a:solidFill>
                <a:srgbClr val="FF3300"/>
              </a:solidFill>
            </a:rPr>
            <a:t>Early</a:t>
          </a:r>
          <a:endParaRPr lang="en-US" dirty="0">
            <a:solidFill>
              <a:srgbClr val="FF3300"/>
            </a:solidFill>
          </a:endParaRPr>
        </a:p>
      </dgm:t>
    </dgm:pt>
    <dgm:pt modelId="{7C79298B-7851-41EB-83FE-9823908AE6FD}" type="parTrans" cxnId="{7BC33ACB-2EA2-493E-BDC6-B4BABF64F222}">
      <dgm:prSet/>
      <dgm:spPr/>
      <dgm:t>
        <a:bodyPr/>
        <a:lstStyle/>
        <a:p>
          <a:endParaRPr lang="en-US"/>
        </a:p>
      </dgm:t>
    </dgm:pt>
    <dgm:pt modelId="{3E37FD88-0582-4D1E-8758-85056D3CD9A3}" type="sibTrans" cxnId="{7BC33ACB-2EA2-493E-BDC6-B4BABF64F222}">
      <dgm:prSet/>
      <dgm:spPr/>
      <dgm:t>
        <a:bodyPr/>
        <a:lstStyle/>
        <a:p>
          <a:endParaRPr lang="en-US"/>
        </a:p>
      </dgm:t>
    </dgm:pt>
    <dgm:pt modelId="{EDC2FC24-3511-4783-87A8-42B7AEE7F399}">
      <dgm:prSet phldrT="[Text]"/>
      <dgm:spPr>
        <a:ln>
          <a:noFill/>
        </a:ln>
      </dgm:spPr>
      <dgm:t>
        <a:bodyPr/>
        <a:lstStyle/>
        <a:p>
          <a:r>
            <a:rPr lang="en-US" dirty="0" smtClean="0">
              <a:solidFill>
                <a:srgbClr val="FF3300"/>
              </a:solidFill>
            </a:rPr>
            <a:t>Regularly</a:t>
          </a:r>
          <a:endParaRPr lang="en-US" dirty="0">
            <a:solidFill>
              <a:srgbClr val="FF3300"/>
            </a:solidFill>
          </a:endParaRPr>
        </a:p>
      </dgm:t>
    </dgm:pt>
    <dgm:pt modelId="{0A9B0FE8-622C-4345-806B-A74CC3168252}" type="parTrans" cxnId="{55FE83F3-F9B9-4A05-AC59-2C7239C12109}">
      <dgm:prSet/>
      <dgm:spPr/>
      <dgm:t>
        <a:bodyPr/>
        <a:lstStyle/>
        <a:p>
          <a:endParaRPr lang="en-US"/>
        </a:p>
      </dgm:t>
    </dgm:pt>
    <dgm:pt modelId="{D127BB86-F2CB-42CF-9B3A-6F0A2E6A9348}" type="sibTrans" cxnId="{55FE83F3-F9B9-4A05-AC59-2C7239C12109}">
      <dgm:prSet/>
      <dgm:spPr/>
      <dgm:t>
        <a:bodyPr/>
        <a:lstStyle/>
        <a:p>
          <a:endParaRPr lang="en-US"/>
        </a:p>
      </dgm:t>
    </dgm:pt>
    <dgm:pt modelId="{A09F2567-EEF8-4AF0-8660-41AFF2F519D7}">
      <dgm:prSet phldrT="[Text]"/>
      <dgm:spPr>
        <a:ln>
          <a:noFill/>
        </a:ln>
      </dgm:spPr>
      <dgm:t>
        <a:bodyPr/>
        <a:lstStyle/>
        <a:p>
          <a:r>
            <a:rPr lang="en-US" dirty="0" smtClean="0">
              <a:solidFill>
                <a:srgbClr val="FF3300"/>
              </a:solidFill>
            </a:rPr>
            <a:t>Long Term</a:t>
          </a:r>
          <a:endParaRPr lang="en-US" dirty="0">
            <a:solidFill>
              <a:srgbClr val="FF3300"/>
            </a:solidFill>
          </a:endParaRPr>
        </a:p>
      </dgm:t>
    </dgm:pt>
    <dgm:pt modelId="{99D54FF6-F1F0-414F-A0CE-E117C083C911}" type="parTrans" cxnId="{5B96C43A-696E-4E90-B27E-F6C17A56CD0F}">
      <dgm:prSet/>
      <dgm:spPr/>
      <dgm:t>
        <a:bodyPr/>
        <a:lstStyle/>
        <a:p>
          <a:endParaRPr lang="en-US"/>
        </a:p>
      </dgm:t>
    </dgm:pt>
    <dgm:pt modelId="{14D593E9-B820-42E0-84B6-8DB95B6C0275}" type="sibTrans" cxnId="{5B96C43A-696E-4E90-B27E-F6C17A56CD0F}">
      <dgm:prSet/>
      <dgm:spPr/>
      <dgm:t>
        <a:bodyPr/>
        <a:lstStyle/>
        <a:p>
          <a:endParaRPr lang="en-US"/>
        </a:p>
      </dgm:t>
    </dgm:pt>
    <dgm:pt modelId="{38C3889F-F457-4F0D-A8BC-153D6DC9A7CD}" type="pres">
      <dgm:prSet presAssocID="{B8BB877B-492D-47B8-BEB9-078FC968CF8E}" presName="Name0" presStyleCnt="0">
        <dgm:presLayoutVars>
          <dgm:chMax val="7"/>
          <dgm:chPref val="7"/>
          <dgm:dir/>
          <dgm:animLvl val="lvl"/>
        </dgm:presLayoutVars>
      </dgm:prSet>
      <dgm:spPr/>
      <dgm:t>
        <a:bodyPr/>
        <a:lstStyle/>
        <a:p>
          <a:endParaRPr lang="en-US"/>
        </a:p>
      </dgm:t>
    </dgm:pt>
    <dgm:pt modelId="{72D47D55-7E9C-4836-AF2B-D5E2E12D294B}" type="pres">
      <dgm:prSet presAssocID="{530869DB-1DA6-476A-85CB-B2579CD187BA}" presName="Accent1" presStyleCnt="0"/>
      <dgm:spPr/>
    </dgm:pt>
    <dgm:pt modelId="{3048E507-67DC-48FE-AF40-3D672C28DBDB}" type="pres">
      <dgm:prSet presAssocID="{530869DB-1DA6-476A-85CB-B2579CD187BA}" presName="Accent" presStyleLbl="node1" presStyleIdx="0" presStyleCnt="1"/>
      <dgm:spPr/>
    </dgm:pt>
    <dgm:pt modelId="{DDAD4A45-EFF0-44D9-A337-08B8B58CB4A9}" type="pres">
      <dgm:prSet presAssocID="{530869DB-1DA6-476A-85CB-B2579CD187BA}" presName="Child1" presStyleLbl="revTx" presStyleIdx="0" presStyleCnt="2">
        <dgm:presLayoutVars>
          <dgm:chMax val="0"/>
          <dgm:chPref val="0"/>
          <dgm:bulletEnabled val="1"/>
        </dgm:presLayoutVars>
      </dgm:prSet>
      <dgm:spPr/>
      <dgm:t>
        <a:bodyPr/>
        <a:lstStyle/>
        <a:p>
          <a:endParaRPr lang="en-US"/>
        </a:p>
      </dgm:t>
    </dgm:pt>
    <dgm:pt modelId="{359953E6-3CCF-45F5-9D7B-792C298BD494}" type="pres">
      <dgm:prSet presAssocID="{530869DB-1DA6-476A-85CB-B2579CD187BA}" presName="Parent1" presStyleLbl="revTx" presStyleIdx="1" presStyleCnt="2" custScaleX="86404">
        <dgm:presLayoutVars>
          <dgm:chMax val="1"/>
          <dgm:chPref val="1"/>
          <dgm:bulletEnabled val="1"/>
        </dgm:presLayoutVars>
      </dgm:prSet>
      <dgm:spPr/>
      <dgm:t>
        <a:bodyPr/>
        <a:lstStyle/>
        <a:p>
          <a:endParaRPr lang="en-US"/>
        </a:p>
      </dgm:t>
    </dgm:pt>
  </dgm:ptLst>
  <dgm:cxnLst>
    <dgm:cxn modelId="{DCF3777F-EB03-4A1F-8565-A260B17E1437}" type="presOf" srcId="{530869DB-1DA6-476A-85CB-B2579CD187BA}" destId="{359953E6-3CCF-45F5-9D7B-792C298BD494}" srcOrd="0" destOrd="0" presId="urn:microsoft.com/office/officeart/2009/layout/CircleArrowProcess"/>
    <dgm:cxn modelId="{9764A785-13F0-4A05-9E24-BFD8CCC0BF9D}" type="presOf" srcId="{EDC2FC24-3511-4783-87A8-42B7AEE7F399}" destId="{DDAD4A45-EFF0-44D9-A337-08B8B58CB4A9}" srcOrd="0" destOrd="1" presId="urn:microsoft.com/office/officeart/2009/layout/CircleArrowProcess"/>
    <dgm:cxn modelId="{F0FB27CC-AC8E-406C-A7F6-D586934E39C0}" type="presOf" srcId="{03C26104-7C94-4B3A-ACE6-81397D527787}" destId="{DDAD4A45-EFF0-44D9-A337-08B8B58CB4A9}" srcOrd="0" destOrd="0" presId="urn:microsoft.com/office/officeart/2009/layout/CircleArrowProcess"/>
    <dgm:cxn modelId="{5B96C43A-696E-4E90-B27E-F6C17A56CD0F}" srcId="{530869DB-1DA6-476A-85CB-B2579CD187BA}" destId="{A09F2567-EEF8-4AF0-8660-41AFF2F519D7}" srcOrd="2" destOrd="0" parTransId="{99D54FF6-F1F0-414F-A0CE-E117C083C911}" sibTransId="{14D593E9-B820-42E0-84B6-8DB95B6C0275}"/>
    <dgm:cxn modelId="{55FE83F3-F9B9-4A05-AC59-2C7239C12109}" srcId="{530869DB-1DA6-476A-85CB-B2579CD187BA}" destId="{EDC2FC24-3511-4783-87A8-42B7AEE7F399}" srcOrd="1" destOrd="0" parTransId="{0A9B0FE8-622C-4345-806B-A74CC3168252}" sibTransId="{D127BB86-F2CB-42CF-9B3A-6F0A2E6A9348}"/>
    <dgm:cxn modelId="{BD969B12-F10F-4EA0-88A9-5CE720302C33}" srcId="{B8BB877B-492D-47B8-BEB9-078FC968CF8E}" destId="{530869DB-1DA6-476A-85CB-B2579CD187BA}" srcOrd="0" destOrd="0" parTransId="{2CB55690-E058-4BCA-8788-0C58B5B166B5}" sibTransId="{B767A401-899A-4819-A4EF-38D163C57025}"/>
    <dgm:cxn modelId="{C0F6034B-D927-4246-A42B-0DA5D31A3735}" type="presOf" srcId="{A09F2567-EEF8-4AF0-8660-41AFF2F519D7}" destId="{DDAD4A45-EFF0-44D9-A337-08B8B58CB4A9}" srcOrd="0" destOrd="2" presId="urn:microsoft.com/office/officeart/2009/layout/CircleArrowProcess"/>
    <dgm:cxn modelId="{35B1BBA8-C073-458E-B136-A9294EB1BAD9}" type="presOf" srcId="{B8BB877B-492D-47B8-BEB9-078FC968CF8E}" destId="{38C3889F-F457-4F0D-A8BC-153D6DC9A7CD}" srcOrd="0" destOrd="0" presId="urn:microsoft.com/office/officeart/2009/layout/CircleArrowProcess"/>
    <dgm:cxn modelId="{7BC33ACB-2EA2-493E-BDC6-B4BABF64F222}" srcId="{530869DB-1DA6-476A-85CB-B2579CD187BA}" destId="{03C26104-7C94-4B3A-ACE6-81397D527787}" srcOrd="0" destOrd="0" parTransId="{7C79298B-7851-41EB-83FE-9823908AE6FD}" sibTransId="{3E37FD88-0582-4D1E-8758-85056D3CD9A3}"/>
    <dgm:cxn modelId="{59FDE794-36D2-4A96-82C6-E7201AFAF94D}" type="presParOf" srcId="{38C3889F-F457-4F0D-A8BC-153D6DC9A7CD}" destId="{72D47D55-7E9C-4836-AF2B-D5E2E12D294B}" srcOrd="0" destOrd="0" presId="urn:microsoft.com/office/officeart/2009/layout/CircleArrowProcess"/>
    <dgm:cxn modelId="{1361460F-7324-452F-AC44-82FCEFB36B9B}" type="presParOf" srcId="{72D47D55-7E9C-4836-AF2B-D5E2E12D294B}" destId="{3048E507-67DC-48FE-AF40-3D672C28DBDB}" srcOrd="0" destOrd="0" presId="urn:microsoft.com/office/officeart/2009/layout/CircleArrowProcess"/>
    <dgm:cxn modelId="{ABA44C51-C28C-4B1A-93F4-5D45DC6BC2A2}" type="presParOf" srcId="{38C3889F-F457-4F0D-A8BC-153D6DC9A7CD}" destId="{DDAD4A45-EFF0-44D9-A337-08B8B58CB4A9}" srcOrd="1" destOrd="0" presId="urn:microsoft.com/office/officeart/2009/layout/CircleArrowProcess"/>
    <dgm:cxn modelId="{16FB0C6A-849E-48F8-9C2B-48870CFF4764}" type="presParOf" srcId="{38C3889F-F457-4F0D-A8BC-153D6DC9A7CD}" destId="{359953E6-3CCF-45F5-9D7B-792C298BD494}" srcOrd="2" destOrd="0" presId="urn:microsoft.com/office/officeart/2009/layout/CircleArrow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E45E2E5-3C06-4231-9B9B-958AC51E7E9F}" type="doc">
      <dgm:prSet loTypeId="urn:microsoft.com/office/officeart/2011/layout/TabList" loCatId="list" qsTypeId="urn:microsoft.com/office/officeart/2005/8/quickstyle/simple1" qsCatId="simple" csTypeId="urn:microsoft.com/office/officeart/2005/8/colors/accent1_2" csCatId="accent1" phldr="1"/>
      <dgm:spPr/>
      <dgm:t>
        <a:bodyPr/>
        <a:lstStyle/>
        <a:p>
          <a:endParaRPr lang="en-US"/>
        </a:p>
      </dgm:t>
    </dgm:pt>
    <dgm:pt modelId="{3541DA99-F53D-4E30-B364-C972D5232472}">
      <dgm:prSet phldrT="[Text]"/>
      <dgm:spPr/>
      <dgm:t>
        <a:bodyPr/>
        <a:lstStyle/>
        <a:p>
          <a:r>
            <a:rPr lang="en-IN" b="1" i="0" dirty="0" smtClean="0"/>
            <a:t>Medium Term</a:t>
          </a:r>
          <a:endParaRPr lang="en-US" dirty="0"/>
        </a:p>
      </dgm:t>
    </dgm:pt>
    <dgm:pt modelId="{C5B49B97-0B8C-4516-8098-06E1C9C6F025}" type="parTrans" cxnId="{1AAEE716-122A-4745-92C3-80CE535A07CC}">
      <dgm:prSet/>
      <dgm:spPr/>
      <dgm:t>
        <a:bodyPr/>
        <a:lstStyle/>
        <a:p>
          <a:endParaRPr lang="en-US"/>
        </a:p>
      </dgm:t>
    </dgm:pt>
    <dgm:pt modelId="{F4C39DD8-5A78-4EB5-B558-50A7BE13E516}" type="sibTrans" cxnId="{1AAEE716-122A-4745-92C3-80CE535A07CC}">
      <dgm:prSet/>
      <dgm:spPr/>
      <dgm:t>
        <a:bodyPr/>
        <a:lstStyle/>
        <a:p>
          <a:endParaRPr lang="en-US"/>
        </a:p>
      </dgm:t>
    </dgm:pt>
    <dgm:pt modelId="{61C39F4D-2883-4BCC-8BE8-FC166048D722}">
      <dgm:prSet phldrT="[Text]"/>
      <dgm:spPr/>
      <dgm:t>
        <a:bodyPr/>
        <a:lstStyle/>
        <a:p>
          <a:r>
            <a:rPr lang="en-US" b="0" i="0" dirty="0" smtClean="0"/>
            <a:t>More than 3 Months but less than 1 years</a:t>
          </a:r>
          <a:endParaRPr lang="en-US" dirty="0"/>
        </a:p>
      </dgm:t>
    </dgm:pt>
    <dgm:pt modelId="{BAE9D7B5-207A-4116-AF78-CDB0A5CF0403}" type="parTrans" cxnId="{406B47B2-4B87-4311-91BE-5A17AB13E9E7}">
      <dgm:prSet/>
      <dgm:spPr/>
      <dgm:t>
        <a:bodyPr/>
        <a:lstStyle/>
        <a:p>
          <a:endParaRPr lang="en-US"/>
        </a:p>
      </dgm:t>
    </dgm:pt>
    <dgm:pt modelId="{D92F4011-3F49-45FD-A574-BC8229FDB6A0}" type="sibTrans" cxnId="{406B47B2-4B87-4311-91BE-5A17AB13E9E7}">
      <dgm:prSet/>
      <dgm:spPr/>
      <dgm:t>
        <a:bodyPr/>
        <a:lstStyle/>
        <a:p>
          <a:endParaRPr lang="en-US"/>
        </a:p>
      </dgm:t>
    </dgm:pt>
    <dgm:pt modelId="{712541FC-AB0A-4951-AD3E-34C99F09C557}">
      <dgm:prSet phldrT="[Text]"/>
      <dgm:spPr/>
      <dgm:t>
        <a:bodyPr/>
        <a:lstStyle/>
        <a:p>
          <a:r>
            <a:rPr lang="en-US" dirty="0" smtClean="0"/>
            <a:t>Taxable</a:t>
          </a:r>
          <a:endParaRPr lang="en-US" dirty="0"/>
        </a:p>
      </dgm:t>
    </dgm:pt>
    <dgm:pt modelId="{6AA60A11-EB0B-4F41-A07C-3D5A5B2D3ABC}" type="parTrans" cxnId="{47ED5FC8-6A4A-47CF-B474-EA7B3ECEDDEA}">
      <dgm:prSet/>
      <dgm:spPr/>
      <dgm:t>
        <a:bodyPr/>
        <a:lstStyle/>
        <a:p>
          <a:endParaRPr lang="en-US"/>
        </a:p>
      </dgm:t>
    </dgm:pt>
    <dgm:pt modelId="{760D52D7-BD1F-4D97-928C-25AB538B1F59}" type="sibTrans" cxnId="{47ED5FC8-6A4A-47CF-B474-EA7B3ECEDDEA}">
      <dgm:prSet/>
      <dgm:spPr/>
      <dgm:t>
        <a:bodyPr/>
        <a:lstStyle/>
        <a:p>
          <a:endParaRPr lang="en-US"/>
        </a:p>
      </dgm:t>
    </dgm:pt>
    <dgm:pt modelId="{49CA0901-6E0A-4F87-B067-A47D5420594A}">
      <dgm:prSet phldrT="[Text]"/>
      <dgm:spPr/>
      <dgm:t>
        <a:bodyPr/>
        <a:lstStyle/>
        <a:p>
          <a:r>
            <a:rPr lang="en-IN" b="1" i="0" dirty="0" smtClean="0"/>
            <a:t>Long Term</a:t>
          </a:r>
          <a:endParaRPr lang="en-US" dirty="0"/>
        </a:p>
      </dgm:t>
    </dgm:pt>
    <dgm:pt modelId="{3EC86709-05CF-4AE8-971F-964E9AA0B386}" type="parTrans" cxnId="{C09F4EFB-5FFE-426D-B8FF-C6885BD036EC}">
      <dgm:prSet/>
      <dgm:spPr/>
      <dgm:t>
        <a:bodyPr/>
        <a:lstStyle/>
        <a:p>
          <a:endParaRPr lang="en-US"/>
        </a:p>
      </dgm:t>
    </dgm:pt>
    <dgm:pt modelId="{9E43D4D2-4B32-4BC8-ABFD-52715D1B2CB5}" type="sibTrans" cxnId="{C09F4EFB-5FFE-426D-B8FF-C6885BD036EC}">
      <dgm:prSet/>
      <dgm:spPr/>
      <dgm:t>
        <a:bodyPr/>
        <a:lstStyle/>
        <a:p>
          <a:endParaRPr lang="en-US"/>
        </a:p>
      </dgm:t>
    </dgm:pt>
    <dgm:pt modelId="{3636E298-7D55-44C0-8536-564D82EBCEE3}">
      <dgm:prSet phldrT="[Text]"/>
      <dgm:spPr/>
      <dgm:t>
        <a:bodyPr/>
        <a:lstStyle/>
        <a:p>
          <a:r>
            <a:rPr lang="en-US" b="0" i="0" dirty="0" smtClean="0"/>
            <a:t>More than 1 years</a:t>
          </a:r>
          <a:endParaRPr lang="en-US" dirty="0"/>
        </a:p>
      </dgm:t>
    </dgm:pt>
    <dgm:pt modelId="{FD247E5D-396D-470B-B288-2AB552EFD3DE}" type="parTrans" cxnId="{D0F8D560-CCAD-4E4A-902C-04D616FFA3FD}">
      <dgm:prSet/>
      <dgm:spPr/>
      <dgm:t>
        <a:bodyPr/>
        <a:lstStyle/>
        <a:p>
          <a:endParaRPr lang="en-US"/>
        </a:p>
      </dgm:t>
    </dgm:pt>
    <dgm:pt modelId="{F8865184-BBF9-4A23-92F3-F7AB69CA4737}" type="sibTrans" cxnId="{D0F8D560-CCAD-4E4A-902C-04D616FFA3FD}">
      <dgm:prSet/>
      <dgm:spPr/>
      <dgm:t>
        <a:bodyPr/>
        <a:lstStyle/>
        <a:p>
          <a:endParaRPr lang="en-US"/>
        </a:p>
      </dgm:t>
    </dgm:pt>
    <dgm:pt modelId="{5B657B95-A153-440E-8BBC-3743BC908C5E}">
      <dgm:prSet phldrT="[Text]"/>
      <dgm:spPr/>
      <dgm:t>
        <a:bodyPr/>
        <a:lstStyle/>
        <a:p>
          <a:endParaRPr lang="en-US" dirty="0"/>
        </a:p>
      </dgm:t>
    </dgm:pt>
    <dgm:pt modelId="{8F91299C-A587-4CE1-9D75-9F290954B2AA}" type="parTrans" cxnId="{36FE503C-2947-4E6B-8BF7-7C6E41982DC2}">
      <dgm:prSet/>
      <dgm:spPr/>
      <dgm:t>
        <a:bodyPr/>
        <a:lstStyle/>
        <a:p>
          <a:endParaRPr lang="en-US"/>
        </a:p>
      </dgm:t>
    </dgm:pt>
    <dgm:pt modelId="{3A72D92E-9E3E-49D6-91C5-81C626C0D9A8}" type="sibTrans" cxnId="{36FE503C-2947-4E6B-8BF7-7C6E41982DC2}">
      <dgm:prSet/>
      <dgm:spPr/>
      <dgm:t>
        <a:bodyPr/>
        <a:lstStyle/>
        <a:p>
          <a:endParaRPr lang="en-US"/>
        </a:p>
      </dgm:t>
    </dgm:pt>
    <dgm:pt modelId="{3AED4BA8-74B3-4D10-8B0C-B21ED6C999B0}">
      <dgm:prSet/>
      <dgm:spPr/>
      <dgm:t>
        <a:bodyPr/>
        <a:lstStyle/>
        <a:p>
          <a:r>
            <a:rPr lang="en-US" dirty="0" smtClean="0"/>
            <a:t>Taxable </a:t>
          </a:r>
          <a:endParaRPr lang="en-US" dirty="0"/>
        </a:p>
      </dgm:t>
    </dgm:pt>
    <dgm:pt modelId="{7D71B91D-2E11-40D4-B5F9-9AEDB8B26BF3}" type="sibTrans" cxnId="{41D86B61-0EE8-4FBB-926E-0722956C1C95}">
      <dgm:prSet/>
      <dgm:spPr/>
      <dgm:t>
        <a:bodyPr/>
        <a:lstStyle/>
        <a:p>
          <a:endParaRPr lang="en-US"/>
        </a:p>
      </dgm:t>
    </dgm:pt>
    <dgm:pt modelId="{9F95DBA9-FFFA-499A-A6A5-31BC49FA2A5D}" type="parTrans" cxnId="{41D86B61-0EE8-4FBB-926E-0722956C1C95}">
      <dgm:prSet/>
      <dgm:spPr/>
      <dgm:t>
        <a:bodyPr/>
        <a:lstStyle/>
        <a:p>
          <a:endParaRPr lang="en-US"/>
        </a:p>
      </dgm:t>
    </dgm:pt>
    <dgm:pt modelId="{39F27EBB-B25F-43F6-B319-CC752996A547}">
      <dgm:prSet/>
      <dgm:spPr/>
      <dgm:t>
        <a:bodyPr/>
        <a:lstStyle/>
        <a:p>
          <a:r>
            <a:rPr lang="en-US" b="0" i="0" dirty="0" smtClean="0"/>
            <a:t>1 day to 3 Months</a:t>
          </a:r>
          <a:endParaRPr lang="en-US" dirty="0"/>
        </a:p>
      </dgm:t>
    </dgm:pt>
    <dgm:pt modelId="{94626523-68D0-4CD5-BD9A-633BEF3D065A}" type="sibTrans" cxnId="{EB805D63-7532-4E80-B432-678BB892490F}">
      <dgm:prSet/>
      <dgm:spPr/>
      <dgm:t>
        <a:bodyPr/>
        <a:lstStyle/>
        <a:p>
          <a:endParaRPr lang="en-US"/>
        </a:p>
      </dgm:t>
    </dgm:pt>
    <dgm:pt modelId="{6F3C7DEE-DB13-455A-928B-72F3FEFCD37E}" type="parTrans" cxnId="{EB805D63-7532-4E80-B432-678BB892490F}">
      <dgm:prSet/>
      <dgm:spPr/>
      <dgm:t>
        <a:bodyPr/>
        <a:lstStyle/>
        <a:p>
          <a:endParaRPr lang="en-US"/>
        </a:p>
      </dgm:t>
    </dgm:pt>
    <dgm:pt modelId="{0778958B-281F-4020-8957-DE1FD8113D4E}">
      <dgm:prSet/>
      <dgm:spPr/>
      <dgm:t>
        <a:bodyPr/>
        <a:lstStyle/>
        <a:p>
          <a:r>
            <a:rPr lang="en-IN" b="1" i="0" dirty="0" smtClean="0"/>
            <a:t>Short Term</a:t>
          </a:r>
          <a:endParaRPr lang="en-US" dirty="0"/>
        </a:p>
      </dgm:t>
    </dgm:pt>
    <dgm:pt modelId="{CBD39EA1-DAEF-4E36-8A89-8613B0E5F05A}" type="sibTrans" cxnId="{ACFA0281-0FC7-4310-A5F8-866ED31F49C7}">
      <dgm:prSet/>
      <dgm:spPr/>
      <dgm:t>
        <a:bodyPr/>
        <a:lstStyle/>
        <a:p>
          <a:endParaRPr lang="en-US"/>
        </a:p>
      </dgm:t>
    </dgm:pt>
    <dgm:pt modelId="{5C62C770-A2B7-4CD7-AD65-1381A7714E29}" type="parTrans" cxnId="{ACFA0281-0FC7-4310-A5F8-866ED31F49C7}">
      <dgm:prSet/>
      <dgm:spPr/>
      <dgm:t>
        <a:bodyPr/>
        <a:lstStyle/>
        <a:p>
          <a:endParaRPr lang="en-US"/>
        </a:p>
      </dgm:t>
    </dgm:pt>
    <dgm:pt modelId="{DC561B47-4C93-4BD2-933E-C4463588502D}">
      <dgm:prSet phldrT="[Text]"/>
      <dgm:spPr/>
      <dgm:t>
        <a:bodyPr/>
        <a:lstStyle/>
        <a:p>
          <a:r>
            <a:rPr lang="en-US" dirty="0" smtClean="0"/>
            <a:t>Tax free </a:t>
          </a:r>
          <a:r>
            <a:rPr lang="en-US" dirty="0" err="1" smtClean="0"/>
            <a:t>upto</a:t>
          </a:r>
          <a:r>
            <a:rPr lang="en-US" dirty="0" smtClean="0"/>
            <a:t> 1 lakh</a:t>
          </a:r>
          <a:endParaRPr lang="en-US" dirty="0"/>
        </a:p>
      </dgm:t>
    </dgm:pt>
    <dgm:pt modelId="{245BBAF0-20A3-4864-8DC2-DE55FC1DFF73}" type="sibTrans" cxnId="{128B1724-1C99-47D4-A299-015E5AB472DD}">
      <dgm:prSet/>
      <dgm:spPr/>
      <dgm:t>
        <a:bodyPr/>
        <a:lstStyle/>
        <a:p>
          <a:endParaRPr lang="en-US"/>
        </a:p>
      </dgm:t>
    </dgm:pt>
    <dgm:pt modelId="{0B5DCA58-7C3B-41AD-8477-85DFA58D1F94}" type="parTrans" cxnId="{128B1724-1C99-47D4-A299-015E5AB472DD}">
      <dgm:prSet/>
      <dgm:spPr/>
      <dgm:t>
        <a:bodyPr/>
        <a:lstStyle/>
        <a:p>
          <a:endParaRPr lang="en-US"/>
        </a:p>
      </dgm:t>
    </dgm:pt>
    <dgm:pt modelId="{3040EB12-97CA-4E51-93F5-CFF32F54BDC3}" type="pres">
      <dgm:prSet presAssocID="{4E45E2E5-3C06-4231-9B9B-958AC51E7E9F}" presName="Name0" presStyleCnt="0">
        <dgm:presLayoutVars>
          <dgm:chMax/>
          <dgm:chPref val="3"/>
          <dgm:dir/>
          <dgm:animOne val="branch"/>
          <dgm:animLvl val="lvl"/>
        </dgm:presLayoutVars>
      </dgm:prSet>
      <dgm:spPr/>
      <dgm:t>
        <a:bodyPr/>
        <a:lstStyle/>
        <a:p>
          <a:endParaRPr lang="en-US"/>
        </a:p>
      </dgm:t>
    </dgm:pt>
    <dgm:pt modelId="{2DC04985-2F4D-4E30-8184-48DCE9C0AAC3}" type="pres">
      <dgm:prSet presAssocID="{0778958B-281F-4020-8957-DE1FD8113D4E}" presName="composite" presStyleCnt="0"/>
      <dgm:spPr/>
    </dgm:pt>
    <dgm:pt modelId="{15AB041A-8BF3-4AB1-BA2A-3B4D3CAF4129}" type="pres">
      <dgm:prSet presAssocID="{0778958B-281F-4020-8957-DE1FD8113D4E}" presName="FirstChild" presStyleLbl="revTx" presStyleIdx="0" presStyleCnt="6">
        <dgm:presLayoutVars>
          <dgm:chMax val="0"/>
          <dgm:chPref val="0"/>
          <dgm:bulletEnabled val="1"/>
        </dgm:presLayoutVars>
      </dgm:prSet>
      <dgm:spPr/>
      <dgm:t>
        <a:bodyPr/>
        <a:lstStyle/>
        <a:p>
          <a:endParaRPr lang="en-US"/>
        </a:p>
      </dgm:t>
    </dgm:pt>
    <dgm:pt modelId="{F51A6BAC-3010-40F4-8474-932D8346753B}" type="pres">
      <dgm:prSet presAssocID="{0778958B-281F-4020-8957-DE1FD8113D4E}" presName="Parent" presStyleLbl="alignNode1" presStyleIdx="0" presStyleCnt="3">
        <dgm:presLayoutVars>
          <dgm:chMax val="3"/>
          <dgm:chPref val="3"/>
          <dgm:bulletEnabled val="1"/>
        </dgm:presLayoutVars>
      </dgm:prSet>
      <dgm:spPr/>
      <dgm:t>
        <a:bodyPr/>
        <a:lstStyle/>
        <a:p>
          <a:endParaRPr lang="en-US"/>
        </a:p>
      </dgm:t>
    </dgm:pt>
    <dgm:pt modelId="{1157F59D-AAD5-4C9E-9771-E5CAFD4F9463}" type="pres">
      <dgm:prSet presAssocID="{0778958B-281F-4020-8957-DE1FD8113D4E}" presName="Accent" presStyleLbl="parChTrans1D1" presStyleIdx="0" presStyleCnt="3"/>
      <dgm:spPr/>
    </dgm:pt>
    <dgm:pt modelId="{152DB120-FA3F-4B72-87C3-84F49E70DBC1}" type="pres">
      <dgm:prSet presAssocID="{0778958B-281F-4020-8957-DE1FD8113D4E}" presName="Child" presStyleLbl="revTx" presStyleIdx="1" presStyleCnt="6">
        <dgm:presLayoutVars>
          <dgm:chMax val="0"/>
          <dgm:chPref val="0"/>
          <dgm:bulletEnabled val="1"/>
        </dgm:presLayoutVars>
      </dgm:prSet>
      <dgm:spPr/>
      <dgm:t>
        <a:bodyPr/>
        <a:lstStyle/>
        <a:p>
          <a:endParaRPr lang="en-US"/>
        </a:p>
      </dgm:t>
    </dgm:pt>
    <dgm:pt modelId="{12A3E136-7F05-434C-BF09-11FFEA7CDD44}" type="pres">
      <dgm:prSet presAssocID="{CBD39EA1-DAEF-4E36-8A89-8613B0E5F05A}" presName="sibTrans" presStyleCnt="0"/>
      <dgm:spPr/>
    </dgm:pt>
    <dgm:pt modelId="{593454CB-636E-48C5-8857-2A54EAD4603E}" type="pres">
      <dgm:prSet presAssocID="{3541DA99-F53D-4E30-B364-C972D5232472}" presName="composite" presStyleCnt="0"/>
      <dgm:spPr/>
    </dgm:pt>
    <dgm:pt modelId="{7BBE5A18-B478-4558-AA5C-4C3EFC2D7065}" type="pres">
      <dgm:prSet presAssocID="{3541DA99-F53D-4E30-B364-C972D5232472}" presName="FirstChild" presStyleLbl="revTx" presStyleIdx="2" presStyleCnt="6">
        <dgm:presLayoutVars>
          <dgm:chMax val="0"/>
          <dgm:chPref val="0"/>
          <dgm:bulletEnabled val="1"/>
        </dgm:presLayoutVars>
      </dgm:prSet>
      <dgm:spPr/>
      <dgm:t>
        <a:bodyPr/>
        <a:lstStyle/>
        <a:p>
          <a:endParaRPr lang="en-US"/>
        </a:p>
      </dgm:t>
    </dgm:pt>
    <dgm:pt modelId="{CF26D67F-DA46-4BB1-82DB-A4F1465D0749}" type="pres">
      <dgm:prSet presAssocID="{3541DA99-F53D-4E30-B364-C972D5232472}" presName="Parent" presStyleLbl="alignNode1" presStyleIdx="1" presStyleCnt="3">
        <dgm:presLayoutVars>
          <dgm:chMax val="3"/>
          <dgm:chPref val="3"/>
          <dgm:bulletEnabled val="1"/>
        </dgm:presLayoutVars>
      </dgm:prSet>
      <dgm:spPr/>
      <dgm:t>
        <a:bodyPr/>
        <a:lstStyle/>
        <a:p>
          <a:endParaRPr lang="en-US"/>
        </a:p>
      </dgm:t>
    </dgm:pt>
    <dgm:pt modelId="{ACA16822-28CA-4DE8-B686-8718F5F6BAA3}" type="pres">
      <dgm:prSet presAssocID="{3541DA99-F53D-4E30-B364-C972D5232472}" presName="Accent" presStyleLbl="parChTrans1D1" presStyleIdx="1" presStyleCnt="3"/>
      <dgm:spPr/>
    </dgm:pt>
    <dgm:pt modelId="{064F0CAA-E6AF-4482-AB1A-F2B9E0FDABD0}" type="pres">
      <dgm:prSet presAssocID="{3541DA99-F53D-4E30-B364-C972D5232472}" presName="Child" presStyleLbl="revTx" presStyleIdx="3" presStyleCnt="6">
        <dgm:presLayoutVars>
          <dgm:chMax val="0"/>
          <dgm:chPref val="0"/>
          <dgm:bulletEnabled val="1"/>
        </dgm:presLayoutVars>
      </dgm:prSet>
      <dgm:spPr/>
      <dgm:t>
        <a:bodyPr/>
        <a:lstStyle/>
        <a:p>
          <a:endParaRPr lang="en-US"/>
        </a:p>
      </dgm:t>
    </dgm:pt>
    <dgm:pt modelId="{12020796-7EEF-407E-98BB-36712770AE16}" type="pres">
      <dgm:prSet presAssocID="{F4C39DD8-5A78-4EB5-B558-50A7BE13E516}" presName="sibTrans" presStyleCnt="0"/>
      <dgm:spPr/>
    </dgm:pt>
    <dgm:pt modelId="{62C40F41-7944-43A2-9735-2ABF070DAE87}" type="pres">
      <dgm:prSet presAssocID="{49CA0901-6E0A-4F87-B067-A47D5420594A}" presName="composite" presStyleCnt="0"/>
      <dgm:spPr/>
    </dgm:pt>
    <dgm:pt modelId="{0260A1DD-EC10-4953-AA85-67D089EE6562}" type="pres">
      <dgm:prSet presAssocID="{49CA0901-6E0A-4F87-B067-A47D5420594A}" presName="FirstChild" presStyleLbl="revTx" presStyleIdx="4" presStyleCnt="6">
        <dgm:presLayoutVars>
          <dgm:chMax val="0"/>
          <dgm:chPref val="0"/>
          <dgm:bulletEnabled val="1"/>
        </dgm:presLayoutVars>
      </dgm:prSet>
      <dgm:spPr/>
      <dgm:t>
        <a:bodyPr/>
        <a:lstStyle/>
        <a:p>
          <a:endParaRPr lang="en-US"/>
        </a:p>
      </dgm:t>
    </dgm:pt>
    <dgm:pt modelId="{58B4B18B-AED3-4BEC-A7D5-ECFA6954B471}" type="pres">
      <dgm:prSet presAssocID="{49CA0901-6E0A-4F87-B067-A47D5420594A}" presName="Parent" presStyleLbl="alignNode1" presStyleIdx="2" presStyleCnt="3">
        <dgm:presLayoutVars>
          <dgm:chMax val="3"/>
          <dgm:chPref val="3"/>
          <dgm:bulletEnabled val="1"/>
        </dgm:presLayoutVars>
      </dgm:prSet>
      <dgm:spPr/>
      <dgm:t>
        <a:bodyPr/>
        <a:lstStyle/>
        <a:p>
          <a:endParaRPr lang="en-US"/>
        </a:p>
      </dgm:t>
    </dgm:pt>
    <dgm:pt modelId="{E2114405-7EF6-413A-8DD0-BD935B33CE55}" type="pres">
      <dgm:prSet presAssocID="{49CA0901-6E0A-4F87-B067-A47D5420594A}" presName="Accent" presStyleLbl="parChTrans1D1" presStyleIdx="2" presStyleCnt="3"/>
      <dgm:spPr/>
    </dgm:pt>
    <dgm:pt modelId="{41C9E17B-AED5-414F-81CE-5D5B9C16C809}" type="pres">
      <dgm:prSet presAssocID="{49CA0901-6E0A-4F87-B067-A47D5420594A}" presName="Child" presStyleLbl="revTx" presStyleIdx="5" presStyleCnt="6">
        <dgm:presLayoutVars>
          <dgm:chMax val="0"/>
          <dgm:chPref val="0"/>
          <dgm:bulletEnabled val="1"/>
        </dgm:presLayoutVars>
      </dgm:prSet>
      <dgm:spPr/>
      <dgm:t>
        <a:bodyPr/>
        <a:lstStyle/>
        <a:p>
          <a:endParaRPr lang="en-US"/>
        </a:p>
      </dgm:t>
    </dgm:pt>
  </dgm:ptLst>
  <dgm:cxnLst>
    <dgm:cxn modelId="{5020AD54-83B7-4CF5-8B51-6942BFD67A02}" type="presOf" srcId="{712541FC-AB0A-4951-AD3E-34C99F09C557}" destId="{064F0CAA-E6AF-4482-AB1A-F2B9E0FDABD0}" srcOrd="0" destOrd="0" presId="urn:microsoft.com/office/officeart/2011/layout/TabList"/>
    <dgm:cxn modelId="{617AEE4F-EF06-48F9-A627-E55460A51960}" type="presOf" srcId="{39F27EBB-B25F-43F6-B319-CC752996A547}" destId="{15AB041A-8BF3-4AB1-BA2A-3B4D3CAF4129}" srcOrd="0" destOrd="0" presId="urn:microsoft.com/office/officeart/2011/layout/TabList"/>
    <dgm:cxn modelId="{47ED5FC8-6A4A-47CF-B474-EA7B3ECEDDEA}" srcId="{3541DA99-F53D-4E30-B364-C972D5232472}" destId="{712541FC-AB0A-4951-AD3E-34C99F09C557}" srcOrd="1" destOrd="0" parTransId="{6AA60A11-EB0B-4F41-A07C-3D5A5B2D3ABC}" sibTransId="{760D52D7-BD1F-4D97-928C-25AB538B1F59}"/>
    <dgm:cxn modelId="{651B4BD2-8C8B-4EBF-AD4C-15148CA13815}" type="presOf" srcId="{49CA0901-6E0A-4F87-B067-A47D5420594A}" destId="{58B4B18B-AED3-4BEC-A7D5-ECFA6954B471}" srcOrd="0" destOrd="0" presId="urn:microsoft.com/office/officeart/2011/layout/TabList"/>
    <dgm:cxn modelId="{1AAEE716-122A-4745-92C3-80CE535A07CC}" srcId="{4E45E2E5-3C06-4231-9B9B-958AC51E7E9F}" destId="{3541DA99-F53D-4E30-B364-C972D5232472}" srcOrd="1" destOrd="0" parTransId="{C5B49B97-0B8C-4516-8098-06E1C9C6F025}" sibTransId="{F4C39DD8-5A78-4EB5-B558-50A7BE13E516}"/>
    <dgm:cxn modelId="{ACFA0281-0FC7-4310-A5F8-866ED31F49C7}" srcId="{4E45E2E5-3C06-4231-9B9B-958AC51E7E9F}" destId="{0778958B-281F-4020-8957-DE1FD8113D4E}" srcOrd="0" destOrd="0" parTransId="{5C62C770-A2B7-4CD7-AD65-1381A7714E29}" sibTransId="{CBD39EA1-DAEF-4E36-8A89-8613B0E5F05A}"/>
    <dgm:cxn modelId="{EB805D63-7532-4E80-B432-678BB892490F}" srcId="{0778958B-281F-4020-8957-DE1FD8113D4E}" destId="{39F27EBB-B25F-43F6-B319-CC752996A547}" srcOrd="0" destOrd="0" parTransId="{6F3C7DEE-DB13-455A-928B-72F3FEFCD37E}" sibTransId="{94626523-68D0-4CD5-BD9A-633BEF3D065A}"/>
    <dgm:cxn modelId="{36FE503C-2947-4E6B-8BF7-7C6E41982DC2}" srcId="{3541DA99-F53D-4E30-B364-C972D5232472}" destId="{5B657B95-A153-440E-8BBC-3743BC908C5E}" srcOrd="2" destOrd="0" parTransId="{8F91299C-A587-4CE1-9D75-9F290954B2AA}" sibTransId="{3A72D92E-9E3E-49D6-91C5-81C626C0D9A8}"/>
    <dgm:cxn modelId="{C09F4EFB-5FFE-426D-B8FF-C6885BD036EC}" srcId="{4E45E2E5-3C06-4231-9B9B-958AC51E7E9F}" destId="{49CA0901-6E0A-4F87-B067-A47D5420594A}" srcOrd="2" destOrd="0" parTransId="{3EC86709-05CF-4AE8-971F-964E9AA0B386}" sibTransId="{9E43D4D2-4B32-4BC8-ABFD-52715D1B2CB5}"/>
    <dgm:cxn modelId="{41D86B61-0EE8-4FBB-926E-0722956C1C95}" srcId="{0778958B-281F-4020-8957-DE1FD8113D4E}" destId="{3AED4BA8-74B3-4D10-8B0C-B21ED6C999B0}" srcOrd="1" destOrd="0" parTransId="{9F95DBA9-FFFA-499A-A6A5-31BC49FA2A5D}" sibTransId="{7D71B91D-2E11-40D4-B5F9-9AEDB8B26BF3}"/>
    <dgm:cxn modelId="{128B1724-1C99-47D4-A299-015E5AB472DD}" srcId="{49CA0901-6E0A-4F87-B067-A47D5420594A}" destId="{DC561B47-4C93-4BD2-933E-C4463588502D}" srcOrd="1" destOrd="0" parTransId="{0B5DCA58-7C3B-41AD-8477-85DFA58D1F94}" sibTransId="{245BBAF0-20A3-4864-8DC2-DE55FC1DFF73}"/>
    <dgm:cxn modelId="{0C7B96DE-AAA7-47D1-89C1-5DFCE95F04DE}" type="presOf" srcId="{3636E298-7D55-44C0-8536-564D82EBCEE3}" destId="{0260A1DD-EC10-4953-AA85-67D089EE6562}" srcOrd="0" destOrd="0" presId="urn:microsoft.com/office/officeart/2011/layout/TabList"/>
    <dgm:cxn modelId="{03672839-BDBD-4A32-BD39-2B1ADD68630F}" type="presOf" srcId="{3541DA99-F53D-4E30-B364-C972D5232472}" destId="{CF26D67F-DA46-4BB1-82DB-A4F1465D0749}" srcOrd="0" destOrd="0" presId="urn:microsoft.com/office/officeart/2011/layout/TabList"/>
    <dgm:cxn modelId="{2F7DE3E1-E459-45F5-8907-6E04611F4C97}" type="presOf" srcId="{DC561B47-4C93-4BD2-933E-C4463588502D}" destId="{41C9E17B-AED5-414F-81CE-5D5B9C16C809}" srcOrd="0" destOrd="0" presId="urn:microsoft.com/office/officeart/2011/layout/TabList"/>
    <dgm:cxn modelId="{D0F8D560-CCAD-4E4A-902C-04D616FFA3FD}" srcId="{49CA0901-6E0A-4F87-B067-A47D5420594A}" destId="{3636E298-7D55-44C0-8536-564D82EBCEE3}" srcOrd="0" destOrd="0" parTransId="{FD247E5D-396D-470B-B288-2AB552EFD3DE}" sibTransId="{F8865184-BBF9-4A23-92F3-F7AB69CA4737}"/>
    <dgm:cxn modelId="{1A96C551-6076-4DEA-B928-B004231B4DA8}" type="presOf" srcId="{3AED4BA8-74B3-4D10-8B0C-B21ED6C999B0}" destId="{152DB120-FA3F-4B72-87C3-84F49E70DBC1}" srcOrd="0" destOrd="0" presId="urn:microsoft.com/office/officeart/2011/layout/TabList"/>
    <dgm:cxn modelId="{82DF8AF6-EA65-45CB-A2AD-DEFE788F0DBC}" type="presOf" srcId="{5B657B95-A153-440E-8BBC-3743BC908C5E}" destId="{064F0CAA-E6AF-4482-AB1A-F2B9E0FDABD0}" srcOrd="0" destOrd="1" presId="urn:microsoft.com/office/officeart/2011/layout/TabList"/>
    <dgm:cxn modelId="{406B47B2-4B87-4311-91BE-5A17AB13E9E7}" srcId="{3541DA99-F53D-4E30-B364-C972D5232472}" destId="{61C39F4D-2883-4BCC-8BE8-FC166048D722}" srcOrd="0" destOrd="0" parTransId="{BAE9D7B5-207A-4116-AF78-CDB0A5CF0403}" sibTransId="{D92F4011-3F49-45FD-A574-BC8229FDB6A0}"/>
    <dgm:cxn modelId="{DAFEB4B6-1302-48A8-B9FB-27983152EEF6}" type="presOf" srcId="{4E45E2E5-3C06-4231-9B9B-958AC51E7E9F}" destId="{3040EB12-97CA-4E51-93F5-CFF32F54BDC3}" srcOrd="0" destOrd="0" presId="urn:microsoft.com/office/officeart/2011/layout/TabList"/>
    <dgm:cxn modelId="{D42F8F9D-C519-48C5-899C-D455D086CF5D}" type="presOf" srcId="{61C39F4D-2883-4BCC-8BE8-FC166048D722}" destId="{7BBE5A18-B478-4558-AA5C-4C3EFC2D7065}" srcOrd="0" destOrd="0" presId="urn:microsoft.com/office/officeart/2011/layout/TabList"/>
    <dgm:cxn modelId="{6532D75B-368D-4ABD-9F3F-4224671B17FC}" type="presOf" srcId="{0778958B-281F-4020-8957-DE1FD8113D4E}" destId="{F51A6BAC-3010-40F4-8474-932D8346753B}" srcOrd="0" destOrd="0" presId="urn:microsoft.com/office/officeart/2011/layout/TabList"/>
    <dgm:cxn modelId="{8A7CD741-A13F-49FA-9598-A6A785C6B42D}" type="presParOf" srcId="{3040EB12-97CA-4E51-93F5-CFF32F54BDC3}" destId="{2DC04985-2F4D-4E30-8184-48DCE9C0AAC3}" srcOrd="0" destOrd="0" presId="urn:microsoft.com/office/officeart/2011/layout/TabList"/>
    <dgm:cxn modelId="{750795C6-C95F-41EA-8F71-389431BE9E52}" type="presParOf" srcId="{2DC04985-2F4D-4E30-8184-48DCE9C0AAC3}" destId="{15AB041A-8BF3-4AB1-BA2A-3B4D3CAF4129}" srcOrd="0" destOrd="0" presId="urn:microsoft.com/office/officeart/2011/layout/TabList"/>
    <dgm:cxn modelId="{9964BE78-7931-4121-A3AA-328160010D34}" type="presParOf" srcId="{2DC04985-2F4D-4E30-8184-48DCE9C0AAC3}" destId="{F51A6BAC-3010-40F4-8474-932D8346753B}" srcOrd="1" destOrd="0" presId="urn:microsoft.com/office/officeart/2011/layout/TabList"/>
    <dgm:cxn modelId="{0AA1C287-0180-4584-9801-BCBC55ADD9CA}" type="presParOf" srcId="{2DC04985-2F4D-4E30-8184-48DCE9C0AAC3}" destId="{1157F59D-AAD5-4C9E-9771-E5CAFD4F9463}" srcOrd="2" destOrd="0" presId="urn:microsoft.com/office/officeart/2011/layout/TabList"/>
    <dgm:cxn modelId="{750E78B8-2F0B-469C-B68B-881DACEF6F8D}" type="presParOf" srcId="{3040EB12-97CA-4E51-93F5-CFF32F54BDC3}" destId="{152DB120-FA3F-4B72-87C3-84F49E70DBC1}" srcOrd="1" destOrd="0" presId="urn:microsoft.com/office/officeart/2011/layout/TabList"/>
    <dgm:cxn modelId="{24667FC7-9FB7-43BD-AA92-D2A0CFE1038A}" type="presParOf" srcId="{3040EB12-97CA-4E51-93F5-CFF32F54BDC3}" destId="{12A3E136-7F05-434C-BF09-11FFEA7CDD44}" srcOrd="2" destOrd="0" presId="urn:microsoft.com/office/officeart/2011/layout/TabList"/>
    <dgm:cxn modelId="{56C55D3C-A573-4B7F-8352-EBE078F38DF0}" type="presParOf" srcId="{3040EB12-97CA-4E51-93F5-CFF32F54BDC3}" destId="{593454CB-636E-48C5-8857-2A54EAD4603E}" srcOrd="3" destOrd="0" presId="urn:microsoft.com/office/officeart/2011/layout/TabList"/>
    <dgm:cxn modelId="{D0CC6BBB-6B6F-4606-B50F-6D2FED1F4D07}" type="presParOf" srcId="{593454CB-636E-48C5-8857-2A54EAD4603E}" destId="{7BBE5A18-B478-4558-AA5C-4C3EFC2D7065}" srcOrd="0" destOrd="0" presId="urn:microsoft.com/office/officeart/2011/layout/TabList"/>
    <dgm:cxn modelId="{72616D2C-1965-40B5-A9B3-29597F154419}" type="presParOf" srcId="{593454CB-636E-48C5-8857-2A54EAD4603E}" destId="{CF26D67F-DA46-4BB1-82DB-A4F1465D0749}" srcOrd="1" destOrd="0" presId="urn:microsoft.com/office/officeart/2011/layout/TabList"/>
    <dgm:cxn modelId="{67C1BCAB-6BFE-4A7C-A4C4-198963F5D48A}" type="presParOf" srcId="{593454CB-636E-48C5-8857-2A54EAD4603E}" destId="{ACA16822-28CA-4DE8-B686-8718F5F6BAA3}" srcOrd="2" destOrd="0" presId="urn:microsoft.com/office/officeart/2011/layout/TabList"/>
    <dgm:cxn modelId="{2021EEFF-FECA-415B-866E-4A589E4B7E0A}" type="presParOf" srcId="{3040EB12-97CA-4E51-93F5-CFF32F54BDC3}" destId="{064F0CAA-E6AF-4482-AB1A-F2B9E0FDABD0}" srcOrd="4" destOrd="0" presId="urn:microsoft.com/office/officeart/2011/layout/TabList"/>
    <dgm:cxn modelId="{1D938E60-AA11-44B9-A3CF-B346C77BEE66}" type="presParOf" srcId="{3040EB12-97CA-4E51-93F5-CFF32F54BDC3}" destId="{12020796-7EEF-407E-98BB-36712770AE16}" srcOrd="5" destOrd="0" presId="urn:microsoft.com/office/officeart/2011/layout/TabList"/>
    <dgm:cxn modelId="{696F89CC-5368-4239-B2BF-E9F0F878E51D}" type="presParOf" srcId="{3040EB12-97CA-4E51-93F5-CFF32F54BDC3}" destId="{62C40F41-7944-43A2-9735-2ABF070DAE87}" srcOrd="6" destOrd="0" presId="urn:microsoft.com/office/officeart/2011/layout/TabList"/>
    <dgm:cxn modelId="{C6570E76-6248-4939-90BF-120380195601}" type="presParOf" srcId="{62C40F41-7944-43A2-9735-2ABF070DAE87}" destId="{0260A1DD-EC10-4953-AA85-67D089EE6562}" srcOrd="0" destOrd="0" presId="urn:microsoft.com/office/officeart/2011/layout/TabList"/>
    <dgm:cxn modelId="{A6D1E607-0BE1-4953-9596-18C2E2046042}" type="presParOf" srcId="{62C40F41-7944-43A2-9735-2ABF070DAE87}" destId="{58B4B18B-AED3-4BEC-A7D5-ECFA6954B471}" srcOrd="1" destOrd="0" presId="urn:microsoft.com/office/officeart/2011/layout/TabList"/>
    <dgm:cxn modelId="{C78A9F81-79A9-4835-97EF-095F5A8291C8}" type="presParOf" srcId="{62C40F41-7944-43A2-9735-2ABF070DAE87}" destId="{E2114405-7EF6-413A-8DD0-BD935B33CE55}" srcOrd="2" destOrd="0" presId="urn:microsoft.com/office/officeart/2011/layout/TabList"/>
    <dgm:cxn modelId="{9C70694F-CEC1-4F80-9352-C1CF888D7209}" type="presParOf" srcId="{3040EB12-97CA-4E51-93F5-CFF32F54BDC3}" destId="{41C9E17B-AED5-414F-81CE-5D5B9C16C809}" srcOrd="7" destOrd="0" presId="urn:microsoft.com/office/officeart/2011/layout/Tab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0963C85-5096-4930-AD25-183A19AC1FD1}" type="doc">
      <dgm:prSet loTypeId="urn:microsoft.com/office/officeart/2005/8/layout/radial5" loCatId="relationship" qsTypeId="urn:microsoft.com/office/officeart/2005/8/quickstyle/simple1" qsCatId="simple" csTypeId="urn:microsoft.com/office/officeart/2005/8/colors/colorful1" csCatId="colorful" phldr="1"/>
      <dgm:spPr/>
      <dgm:t>
        <a:bodyPr/>
        <a:lstStyle/>
        <a:p>
          <a:endParaRPr lang="en-US"/>
        </a:p>
      </dgm:t>
    </dgm:pt>
    <dgm:pt modelId="{62D3F77C-7523-4CFD-8C1C-773A27D14DCD}">
      <dgm:prSet phldrT="[Text]"/>
      <dgm:spPr/>
      <dgm:t>
        <a:bodyPr/>
        <a:lstStyle/>
        <a:p>
          <a:r>
            <a:rPr lang="en-US" dirty="0" smtClean="0"/>
            <a:t>Types of Insurance</a:t>
          </a:r>
          <a:endParaRPr lang="en-US" dirty="0"/>
        </a:p>
      </dgm:t>
    </dgm:pt>
    <dgm:pt modelId="{05D7EE50-B752-4AEC-83C2-F6400BA2B58F}" type="parTrans" cxnId="{FFC90FF1-8D41-442C-BB70-7A2A58FF85C6}">
      <dgm:prSet/>
      <dgm:spPr/>
      <dgm:t>
        <a:bodyPr/>
        <a:lstStyle/>
        <a:p>
          <a:endParaRPr lang="en-US"/>
        </a:p>
      </dgm:t>
    </dgm:pt>
    <dgm:pt modelId="{56514363-96CC-49F0-ACD6-BCEDDD69AAA6}" type="sibTrans" cxnId="{FFC90FF1-8D41-442C-BB70-7A2A58FF85C6}">
      <dgm:prSet/>
      <dgm:spPr/>
      <dgm:t>
        <a:bodyPr/>
        <a:lstStyle/>
        <a:p>
          <a:endParaRPr lang="en-US"/>
        </a:p>
      </dgm:t>
    </dgm:pt>
    <dgm:pt modelId="{463B3AEA-BB11-4883-95D8-61502A00CA44}">
      <dgm:prSet phldrT="[Text]"/>
      <dgm:spPr/>
      <dgm:t>
        <a:bodyPr/>
        <a:lstStyle/>
        <a:p>
          <a:r>
            <a:rPr lang="en-US" b="1" i="0" dirty="0" smtClean="0"/>
            <a:t>General </a:t>
          </a:r>
          <a:r>
            <a:rPr lang="en-US" b="1" i="0" dirty="0" err="1" smtClean="0"/>
            <a:t>insurace</a:t>
          </a:r>
          <a:endParaRPr lang="en-US" b="1" i="0" dirty="0"/>
        </a:p>
      </dgm:t>
    </dgm:pt>
    <dgm:pt modelId="{E5AE5F57-9C0C-482B-96E4-58A6EA253365}" type="parTrans" cxnId="{E8F96A18-56E3-4B1C-BA1E-1D5001E834E0}">
      <dgm:prSet/>
      <dgm:spPr/>
      <dgm:t>
        <a:bodyPr/>
        <a:lstStyle/>
        <a:p>
          <a:endParaRPr lang="en-US"/>
        </a:p>
      </dgm:t>
    </dgm:pt>
    <dgm:pt modelId="{5D1BEB14-80C0-4153-95BA-9552F12281C2}" type="sibTrans" cxnId="{E8F96A18-56E3-4B1C-BA1E-1D5001E834E0}">
      <dgm:prSet/>
      <dgm:spPr/>
      <dgm:t>
        <a:bodyPr/>
        <a:lstStyle/>
        <a:p>
          <a:endParaRPr lang="en-US"/>
        </a:p>
      </dgm:t>
    </dgm:pt>
    <dgm:pt modelId="{D45A1A7D-6AE2-407A-A472-402DFB44B509}">
      <dgm:prSet phldrT="[Text]"/>
      <dgm:spPr/>
      <dgm:t>
        <a:bodyPr/>
        <a:lstStyle/>
        <a:p>
          <a:r>
            <a:rPr lang="en-US" b="1" i="0" dirty="0" smtClean="0"/>
            <a:t>Health Insurance</a:t>
          </a:r>
          <a:endParaRPr lang="en-US" b="1" i="0" dirty="0"/>
        </a:p>
      </dgm:t>
    </dgm:pt>
    <dgm:pt modelId="{366F71B7-4069-4AE7-8CDB-A5CFF4662047}" type="parTrans" cxnId="{84E09EEA-B3BD-4AA9-815A-9E6D1F52BDDA}">
      <dgm:prSet/>
      <dgm:spPr/>
      <dgm:t>
        <a:bodyPr/>
        <a:lstStyle/>
        <a:p>
          <a:endParaRPr lang="en-US"/>
        </a:p>
      </dgm:t>
    </dgm:pt>
    <dgm:pt modelId="{223F71F7-4D38-4C18-B06C-9E8BD81B4B4A}" type="sibTrans" cxnId="{84E09EEA-B3BD-4AA9-815A-9E6D1F52BDDA}">
      <dgm:prSet/>
      <dgm:spPr/>
      <dgm:t>
        <a:bodyPr/>
        <a:lstStyle/>
        <a:p>
          <a:endParaRPr lang="en-US"/>
        </a:p>
      </dgm:t>
    </dgm:pt>
    <dgm:pt modelId="{4AA690E5-DFAC-43EB-9FFE-5211E67C7ACF}">
      <dgm:prSet phldrT="[Text]"/>
      <dgm:spPr/>
      <dgm:t>
        <a:bodyPr/>
        <a:lstStyle/>
        <a:p>
          <a:r>
            <a:rPr lang="en-US" b="1" i="0" dirty="0" smtClean="0"/>
            <a:t>Life Insurance </a:t>
          </a:r>
          <a:endParaRPr lang="en-US" b="1" i="0" dirty="0"/>
        </a:p>
      </dgm:t>
    </dgm:pt>
    <dgm:pt modelId="{DFFAACC3-991B-4015-8D6A-5DEB8D82C769}" type="parTrans" cxnId="{BB4B45F7-7535-41A8-B690-C751C2FF1860}">
      <dgm:prSet/>
      <dgm:spPr/>
      <dgm:t>
        <a:bodyPr/>
        <a:lstStyle/>
        <a:p>
          <a:endParaRPr lang="en-US"/>
        </a:p>
      </dgm:t>
    </dgm:pt>
    <dgm:pt modelId="{A91526F0-22ED-44ED-BD75-05F932E49C48}" type="sibTrans" cxnId="{BB4B45F7-7535-41A8-B690-C751C2FF1860}">
      <dgm:prSet/>
      <dgm:spPr/>
      <dgm:t>
        <a:bodyPr/>
        <a:lstStyle/>
        <a:p>
          <a:endParaRPr lang="en-US"/>
        </a:p>
      </dgm:t>
    </dgm:pt>
    <dgm:pt modelId="{F89A0F56-8897-4190-8F01-9A69ACB6F1F3}" type="pres">
      <dgm:prSet presAssocID="{D0963C85-5096-4930-AD25-183A19AC1FD1}" presName="Name0" presStyleCnt="0">
        <dgm:presLayoutVars>
          <dgm:chMax val="1"/>
          <dgm:dir/>
          <dgm:animLvl val="ctr"/>
          <dgm:resizeHandles val="exact"/>
        </dgm:presLayoutVars>
      </dgm:prSet>
      <dgm:spPr/>
      <dgm:t>
        <a:bodyPr/>
        <a:lstStyle/>
        <a:p>
          <a:endParaRPr lang="en-US"/>
        </a:p>
      </dgm:t>
    </dgm:pt>
    <dgm:pt modelId="{2F9B9C21-60B4-4E57-805D-9CCC588551FF}" type="pres">
      <dgm:prSet presAssocID="{62D3F77C-7523-4CFD-8C1C-773A27D14DCD}" presName="centerShape" presStyleLbl="node0" presStyleIdx="0" presStyleCnt="1"/>
      <dgm:spPr/>
      <dgm:t>
        <a:bodyPr/>
        <a:lstStyle/>
        <a:p>
          <a:endParaRPr lang="en-US"/>
        </a:p>
      </dgm:t>
    </dgm:pt>
    <dgm:pt modelId="{73A4EEE4-7226-403C-B3D8-E0601863339E}" type="pres">
      <dgm:prSet presAssocID="{E5AE5F57-9C0C-482B-96E4-58A6EA253365}" presName="parTrans" presStyleLbl="sibTrans2D1" presStyleIdx="0" presStyleCnt="3"/>
      <dgm:spPr/>
      <dgm:t>
        <a:bodyPr/>
        <a:lstStyle/>
        <a:p>
          <a:endParaRPr lang="en-US"/>
        </a:p>
      </dgm:t>
    </dgm:pt>
    <dgm:pt modelId="{59CC8328-91C0-4335-9746-F3C40F52D963}" type="pres">
      <dgm:prSet presAssocID="{E5AE5F57-9C0C-482B-96E4-58A6EA253365}" presName="connectorText" presStyleLbl="sibTrans2D1" presStyleIdx="0" presStyleCnt="3"/>
      <dgm:spPr/>
      <dgm:t>
        <a:bodyPr/>
        <a:lstStyle/>
        <a:p>
          <a:endParaRPr lang="en-US"/>
        </a:p>
      </dgm:t>
    </dgm:pt>
    <dgm:pt modelId="{2AD7D856-3F27-4231-8D2E-B31A403369E5}" type="pres">
      <dgm:prSet presAssocID="{463B3AEA-BB11-4883-95D8-61502A00CA44}" presName="node" presStyleLbl="node1" presStyleIdx="0" presStyleCnt="3">
        <dgm:presLayoutVars>
          <dgm:bulletEnabled val="1"/>
        </dgm:presLayoutVars>
      </dgm:prSet>
      <dgm:spPr/>
      <dgm:t>
        <a:bodyPr/>
        <a:lstStyle/>
        <a:p>
          <a:endParaRPr lang="en-US"/>
        </a:p>
      </dgm:t>
    </dgm:pt>
    <dgm:pt modelId="{95077C5F-804D-4819-84BB-0FF4AE90CA50}" type="pres">
      <dgm:prSet presAssocID="{366F71B7-4069-4AE7-8CDB-A5CFF4662047}" presName="parTrans" presStyleLbl="sibTrans2D1" presStyleIdx="1" presStyleCnt="3"/>
      <dgm:spPr/>
      <dgm:t>
        <a:bodyPr/>
        <a:lstStyle/>
        <a:p>
          <a:endParaRPr lang="en-US"/>
        </a:p>
      </dgm:t>
    </dgm:pt>
    <dgm:pt modelId="{78AFE31F-C0DC-4FDD-80FF-27FBD11FD02D}" type="pres">
      <dgm:prSet presAssocID="{366F71B7-4069-4AE7-8CDB-A5CFF4662047}" presName="connectorText" presStyleLbl="sibTrans2D1" presStyleIdx="1" presStyleCnt="3"/>
      <dgm:spPr/>
      <dgm:t>
        <a:bodyPr/>
        <a:lstStyle/>
        <a:p>
          <a:endParaRPr lang="en-US"/>
        </a:p>
      </dgm:t>
    </dgm:pt>
    <dgm:pt modelId="{B461A4CD-814C-4DF5-9048-98B057E5C949}" type="pres">
      <dgm:prSet presAssocID="{D45A1A7D-6AE2-407A-A472-402DFB44B509}" presName="node" presStyleLbl="node1" presStyleIdx="1" presStyleCnt="3">
        <dgm:presLayoutVars>
          <dgm:bulletEnabled val="1"/>
        </dgm:presLayoutVars>
      </dgm:prSet>
      <dgm:spPr/>
      <dgm:t>
        <a:bodyPr/>
        <a:lstStyle/>
        <a:p>
          <a:endParaRPr lang="en-US"/>
        </a:p>
      </dgm:t>
    </dgm:pt>
    <dgm:pt modelId="{6E1255DE-E917-48A6-8054-C9BC31EB0250}" type="pres">
      <dgm:prSet presAssocID="{DFFAACC3-991B-4015-8D6A-5DEB8D82C769}" presName="parTrans" presStyleLbl="sibTrans2D1" presStyleIdx="2" presStyleCnt="3"/>
      <dgm:spPr/>
      <dgm:t>
        <a:bodyPr/>
        <a:lstStyle/>
        <a:p>
          <a:endParaRPr lang="en-US"/>
        </a:p>
      </dgm:t>
    </dgm:pt>
    <dgm:pt modelId="{C2615F2D-CDD6-4850-B023-7B894A8AAA75}" type="pres">
      <dgm:prSet presAssocID="{DFFAACC3-991B-4015-8D6A-5DEB8D82C769}" presName="connectorText" presStyleLbl="sibTrans2D1" presStyleIdx="2" presStyleCnt="3"/>
      <dgm:spPr/>
      <dgm:t>
        <a:bodyPr/>
        <a:lstStyle/>
        <a:p>
          <a:endParaRPr lang="en-US"/>
        </a:p>
      </dgm:t>
    </dgm:pt>
    <dgm:pt modelId="{FBBB0FA1-AE71-4280-B188-17E146E80852}" type="pres">
      <dgm:prSet presAssocID="{4AA690E5-DFAC-43EB-9FFE-5211E67C7ACF}" presName="node" presStyleLbl="node1" presStyleIdx="2" presStyleCnt="3">
        <dgm:presLayoutVars>
          <dgm:bulletEnabled val="1"/>
        </dgm:presLayoutVars>
      </dgm:prSet>
      <dgm:spPr/>
      <dgm:t>
        <a:bodyPr/>
        <a:lstStyle/>
        <a:p>
          <a:endParaRPr lang="en-US"/>
        </a:p>
      </dgm:t>
    </dgm:pt>
  </dgm:ptLst>
  <dgm:cxnLst>
    <dgm:cxn modelId="{8C16C7B7-F50B-4952-8BAF-6A8934E8AC4E}" type="presOf" srcId="{62D3F77C-7523-4CFD-8C1C-773A27D14DCD}" destId="{2F9B9C21-60B4-4E57-805D-9CCC588551FF}" srcOrd="0" destOrd="0" presId="urn:microsoft.com/office/officeart/2005/8/layout/radial5"/>
    <dgm:cxn modelId="{86E3852B-2068-4C74-8E1D-419EC8E7EE18}" type="presOf" srcId="{D0963C85-5096-4930-AD25-183A19AC1FD1}" destId="{F89A0F56-8897-4190-8F01-9A69ACB6F1F3}" srcOrd="0" destOrd="0" presId="urn:microsoft.com/office/officeart/2005/8/layout/radial5"/>
    <dgm:cxn modelId="{11126A9A-A438-4763-98ED-1CB60465C097}" type="presOf" srcId="{4AA690E5-DFAC-43EB-9FFE-5211E67C7ACF}" destId="{FBBB0FA1-AE71-4280-B188-17E146E80852}" srcOrd="0" destOrd="0" presId="urn:microsoft.com/office/officeart/2005/8/layout/radial5"/>
    <dgm:cxn modelId="{FFC90FF1-8D41-442C-BB70-7A2A58FF85C6}" srcId="{D0963C85-5096-4930-AD25-183A19AC1FD1}" destId="{62D3F77C-7523-4CFD-8C1C-773A27D14DCD}" srcOrd="0" destOrd="0" parTransId="{05D7EE50-B752-4AEC-83C2-F6400BA2B58F}" sibTransId="{56514363-96CC-49F0-ACD6-BCEDDD69AAA6}"/>
    <dgm:cxn modelId="{8D408BAD-3FEE-41A4-9A91-3CE9B5C7DCAD}" type="presOf" srcId="{DFFAACC3-991B-4015-8D6A-5DEB8D82C769}" destId="{C2615F2D-CDD6-4850-B023-7B894A8AAA75}" srcOrd="1" destOrd="0" presId="urn:microsoft.com/office/officeart/2005/8/layout/radial5"/>
    <dgm:cxn modelId="{76E82A9B-21C5-4D72-B374-F97694542A33}" type="presOf" srcId="{366F71B7-4069-4AE7-8CDB-A5CFF4662047}" destId="{95077C5F-804D-4819-84BB-0FF4AE90CA50}" srcOrd="0" destOrd="0" presId="urn:microsoft.com/office/officeart/2005/8/layout/radial5"/>
    <dgm:cxn modelId="{84E09EEA-B3BD-4AA9-815A-9E6D1F52BDDA}" srcId="{62D3F77C-7523-4CFD-8C1C-773A27D14DCD}" destId="{D45A1A7D-6AE2-407A-A472-402DFB44B509}" srcOrd="1" destOrd="0" parTransId="{366F71B7-4069-4AE7-8CDB-A5CFF4662047}" sibTransId="{223F71F7-4D38-4C18-B06C-9E8BD81B4B4A}"/>
    <dgm:cxn modelId="{09CD86E2-4B81-4566-BE87-94AD9371925A}" type="presOf" srcId="{D45A1A7D-6AE2-407A-A472-402DFB44B509}" destId="{B461A4CD-814C-4DF5-9048-98B057E5C949}" srcOrd="0" destOrd="0" presId="urn:microsoft.com/office/officeart/2005/8/layout/radial5"/>
    <dgm:cxn modelId="{E8F96A18-56E3-4B1C-BA1E-1D5001E834E0}" srcId="{62D3F77C-7523-4CFD-8C1C-773A27D14DCD}" destId="{463B3AEA-BB11-4883-95D8-61502A00CA44}" srcOrd="0" destOrd="0" parTransId="{E5AE5F57-9C0C-482B-96E4-58A6EA253365}" sibTransId="{5D1BEB14-80C0-4153-95BA-9552F12281C2}"/>
    <dgm:cxn modelId="{5487A2B6-1085-492B-B72B-8E8F6CE4B8E3}" type="presOf" srcId="{DFFAACC3-991B-4015-8D6A-5DEB8D82C769}" destId="{6E1255DE-E917-48A6-8054-C9BC31EB0250}" srcOrd="0" destOrd="0" presId="urn:microsoft.com/office/officeart/2005/8/layout/radial5"/>
    <dgm:cxn modelId="{A65FA10A-FD9A-4530-9A62-E4544C6BF161}" type="presOf" srcId="{366F71B7-4069-4AE7-8CDB-A5CFF4662047}" destId="{78AFE31F-C0DC-4FDD-80FF-27FBD11FD02D}" srcOrd="1" destOrd="0" presId="urn:microsoft.com/office/officeart/2005/8/layout/radial5"/>
    <dgm:cxn modelId="{BB4B45F7-7535-41A8-B690-C751C2FF1860}" srcId="{62D3F77C-7523-4CFD-8C1C-773A27D14DCD}" destId="{4AA690E5-DFAC-43EB-9FFE-5211E67C7ACF}" srcOrd="2" destOrd="0" parTransId="{DFFAACC3-991B-4015-8D6A-5DEB8D82C769}" sibTransId="{A91526F0-22ED-44ED-BD75-05F932E49C48}"/>
    <dgm:cxn modelId="{BB90988C-4C0D-450E-975F-88FFA311F24E}" type="presOf" srcId="{E5AE5F57-9C0C-482B-96E4-58A6EA253365}" destId="{59CC8328-91C0-4335-9746-F3C40F52D963}" srcOrd="1" destOrd="0" presId="urn:microsoft.com/office/officeart/2005/8/layout/radial5"/>
    <dgm:cxn modelId="{FD55A6A1-F648-4A4A-9FA6-54F7A33A3895}" type="presOf" srcId="{E5AE5F57-9C0C-482B-96E4-58A6EA253365}" destId="{73A4EEE4-7226-403C-B3D8-E0601863339E}" srcOrd="0" destOrd="0" presId="urn:microsoft.com/office/officeart/2005/8/layout/radial5"/>
    <dgm:cxn modelId="{1CFEC97B-AEA1-4848-8A93-2CF822AE416C}" type="presOf" srcId="{463B3AEA-BB11-4883-95D8-61502A00CA44}" destId="{2AD7D856-3F27-4231-8D2E-B31A403369E5}" srcOrd="0" destOrd="0" presId="urn:microsoft.com/office/officeart/2005/8/layout/radial5"/>
    <dgm:cxn modelId="{82F2758A-A53B-4E91-9A76-4A21149AFCC2}" type="presParOf" srcId="{F89A0F56-8897-4190-8F01-9A69ACB6F1F3}" destId="{2F9B9C21-60B4-4E57-805D-9CCC588551FF}" srcOrd="0" destOrd="0" presId="urn:microsoft.com/office/officeart/2005/8/layout/radial5"/>
    <dgm:cxn modelId="{2FF1EE8F-FC87-4B0B-9260-3D55C940B1CD}" type="presParOf" srcId="{F89A0F56-8897-4190-8F01-9A69ACB6F1F3}" destId="{73A4EEE4-7226-403C-B3D8-E0601863339E}" srcOrd="1" destOrd="0" presId="urn:microsoft.com/office/officeart/2005/8/layout/radial5"/>
    <dgm:cxn modelId="{65F4FAA3-131A-45E9-A79C-FD0C14EFE3F4}" type="presParOf" srcId="{73A4EEE4-7226-403C-B3D8-E0601863339E}" destId="{59CC8328-91C0-4335-9746-F3C40F52D963}" srcOrd="0" destOrd="0" presId="urn:microsoft.com/office/officeart/2005/8/layout/radial5"/>
    <dgm:cxn modelId="{DAC71F1D-42DB-4220-B309-79247904C740}" type="presParOf" srcId="{F89A0F56-8897-4190-8F01-9A69ACB6F1F3}" destId="{2AD7D856-3F27-4231-8D2E-B31A403369E5}" srcOrd="2" destOrd="0" presId="urn:microsoft.com/office/officeart/2005/8/layout/radial5"/>
    <dgm:cxn modelId="{2FC833BD-665D-4B20-ACE7-EBF338041F86}" type="presParOf" srcId="{F89A0F56-8897-4190-8F01-9A69ACB6F1F3}" destId="{95077C5F-804D-4819-84BB-0FF4AE90CA50}" srcOrd="3" destOrd="0" presId="urn:microsoft.com/office/officeart/2005/8/layout/radial5"/>
    <dgm:cxn modelId="{BF198446-56AA-49C0-B208-DEB0A4A77044}" type="presParOf" srcId="{95077C5F-804D-4819-84BB-0FF4AE90CA50}" destId="{78AFE31F-C0DC-4FDD-80FF-27FBD11FD02D}" srcOrd="0" destOrd="0" presId="urn:microsoft.com/office/officeart/2005/8/layout/radial5"/>
    <dgm:cxn modelId="{EE2FAB36-3BAD-4CFB-9C4D-FEDD7F6F6975}" type="presParOf" srcId="{F89A0F56-8897-4190-8F01-9A69ACB6F1F3}" destId="{B461A4CD-814C-4DF5-9048-98B057E5C949}" srcOrd="4" destOrd="0" presId="urn:microsoft.com/office/officeart/2005/8/layout/radial5"/>
    <dgm:cxn modelId="{CAD4BEE3-3C48-482E-8695-F072C6CA06AB}" type="presParOf" srcId="{F89A0F56-8897-4190-8F01-9A69ACB6F1F3}" destId="{6E1255DE-E917-48A6-8054-C9BC31EB0250}" srcOrd="5" destOrd="0" presId="urn:microsoft.com/office/officeart/2005/8/layout/radial5"/>
    <dgm:cxn modelId="{8B210A7C-34FC-454C-9027-A0C0D1634D4F}" type="presParOf" srcId="{6E1255DE-E917-48A6-8054-C9BC31EB0250}" destId="{C2615F2D-CDD6-4850-B023-7B894A8AAA75}" srcOrd="0" destOrd="0" presId="urn:microsoft.com/office/officeart/2005/8/layout/radial5"/>
    <dgm:cxn modelId="{5D4A8E5C-A444-4C78-A515-3512FFB7B969}" type="presParOf" srcId="{F89A0F56-8897-4190-8F01-9A69ACB6F1F3}" destId="{FBBB0FA1-AE71-4280-B188-17E146E80852}" srcOrd="6" destOrd="0" presId="urn:microsoft.com/office/officeart/2005/8/layout/radial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1127F75-2BDE-4527-84C6-8D1AB9CE249D}" type="doc">
      <dgm:prSet loTypeId="urn:microsoft.com/office/officeart/2005/8/layout/radial1" loCatId="cycle" qsTypeId="urn:microsoft.com/office/officeart/2005/8/quickstyle/simple1" qsCatId="simple" csTypeId="urn:microsoft.com/office/officeart/2005/8/colors/colorful4" csCatId="colorful" phldr="1"/>
      <dgm:spPr/>
      <dgm:t>
        <a:bodyPr/>
        <a:lstStyle/>
        <a:p>
          <a:endParaRPr lang="en-US"/>
        </a:p>
      </dgm:t>
    </dgm:pt>
    <dgm:pt modelId="{1B325139-B799-4FB5-8C04-37E62A5AB436}">
      <dgm:prSet phldrT="[Text]"/>
      <dgm:spPr/>
      <dgm:t>
        <a:bodyPr/>
        <a:lstStyle/>
        <a:p>
          <a:r>
            <a:rPr lang="en-US" dirty="0" smtClean="0"/>
            <a:t>Types</a:t>
          </a:r>
          <a:endParaRPr lang="en-US" dirty="0"/>
        </a:p>
      </dgm:t>
    </dgm:pt>
    <dgm:pt modelId="{7B7857DE-E350-40B6-8AF0-385475663D8A}" type="parTrans" cxnId="{B58A9445-157C-4A51-B121-90A691D1CF59}">
      <dgm:prSet/>
      <dgm:spPr/>
      <dgm:t>
        <a:bodyPr/>
        <a:lstStyle/>
        <a:p>
          <a:endParaRPr lang="en-US"/>
        </a:p>
      </dgm:t>
    </dgm:pt>
    <dgm:pt modelId="{B138F6E8-511F-4802-B8F7-8497201DE08D}" type="sibTrans" cxnId="{B58A9445-157C-4A51-B121-90A691D1CF59}">
      <dgm:prSet/>
      <dgm:spPr/>
      <dgm:t>
        <a:bodyPr/>
        <a:lstStyle/>
        <a:p>
          <a:endParaRPr lang="en-US"/>
        </a:p>
      </dgm:t>
    </dgm:pt>
    <dgm:pt modelId="{8C6BA7F0-D885-46F4-87CD-450996A39D6E}">
      <dgm:prSet phldrT="[Text]"/>
      <dgm:spPr/>
      <dgm:t>
        <a:bodyPr/>
        <a:lstStyle/>
        <a:p>
          <a:r>
            <a:rPr lang="en-US" dirty="0" smtClean="0"/>
            <a:t>Auto Insurance</a:t>
          </a:r>
          <a:endParaRPr lang="en-US" dirty="0"/>
        </a:p>
      </dgm:t>
    </dgm:pt>
    <dgm:pt modelId="{B66DC12F-A6F9-4BAC-9503-562ED3205E39}" type="parTrans" cxnId="{DD416F41-6F66-4D6B-BB1D-AF9197B7652D}">
      <dgm:prSet/>
      <dgm:spPr/>
      <dgm:t>
        <a:bodyPr/>
        <a:lstStyle/>
        <a:p>
          <a:endParaRPr lang="en-US"/>
        </a:p>
      </dgm:t>
    </dgm:pt>
    <dgm:pt modelId="{D4D6510B-0532-47B2-9CE2-8F4F335C96D7}" type="sibTrans" cxnId="{DD416F41-6F66-4D6B-BB1D-AF9197B7652D}">
      <dgm:prSet/>
      <dgm:spPr/>
      <dgm:t>
        <a:bodyPr/>
        <a:lstStyle/>
        <a:p>
          <a:endParaRPr lang="en-US"/>
        </a:p>
      </dgm:t>
    </dgm:pt>
    <dgm:pt modelId="{4DC10D9D-D106-43AA-8261-65AC4F19719A}">
      <dgm:prSet phldrT="[Text]"/>
      <dgm:spPr/>
      <dgm:t>
        <a:bodyPr/>
        <a:lstStyle/>
        <a:p>
          <a:r>
            <a:rPr lang="en-US" dirty="0" smtClean="0"/>
            <a:t>Fire Insurance</a:t>
          </a:r>
          <a:endParaRPr lang="en-US" dirty="0"/>
        </a:p>
      </dgm:t>
    </dgm:pt>
    <dgm:pt modelId="{1877C25A-F78A-403D-8962-67AB72B2BD41}" type="parTrans" cxnId="{716A5B7C-2D6D-4EE7-B83B-DF1A5B531FEF}">
      <dgm:prSet/>
      <dgm:spPr/>
      <dgm:t>
        <a:bodyPr/>
        <a:lstStyle/>
        <a:p>
          <a:endParaRPr lang="en-US"/>
        </a:p>
      </dgm:t>
    </dgm:pt>
    <dgm:pt modelId="{2AE8A188-03E8-4C52-9952-D450F3394ADC}" type="sibTrans" cxnId="{716A5B7C-2D6D-4EE7-B83B-DF1A5B531FEF}">
      <dgm:prSet/>
      <dgm:spPr/>
      <dgm:t>
        <a:bodyPr/>
        <a:lstStyle/>
        <a:p>
          <a:endParaRPr lang="en-US"/>
        </a:p>
      </dgm:t>
    </dgm:pt>
    <dgm:pt modelId="{A6C64FE6-CF2E-438F-AB89-68E4C719B2DE}">
      <dgm:prSet phldrT="[Text]"/>
      <dgm:spPr/>
      <dgm:t>
        <a:bodyPr/>
        <a:lstStyle/>
        <a:p>
          <a:r>
            <a:rPr lang="en-US" dirty="0" smtClean="0"/>
            <a:t>Marine Insurance</a:t>
          </a:r>
          <a:endParaRPr lang="en-US" dirty="0"/>
        </a:p>
      </dgm:t>
    </dgm:pt>
    <dgm:pt modelId="{F48BAE1F-FED7-4CD6-9C82-8FFB61BD43C6}" type="parTrans" cxnId="{5BB282EC-E2AA-4981-A9FF-87B54FE77F3F}">
      <dgm:prSet/>
      <dgm:spPr/>
      <dgm:t>
        <a:bodyPr/>
        <a:lstStyle/>
        <a:p>
          <a:endParaRPr lang="en-US"/>
        </a:p>
      </dgm:t>
    </dgm:pt>
    <dgm:pt modelId="{5261DA46-3D22-4243-A3DD-DED11756EBCE}" type="sibTrans" cxnId="{5BB282EC-E2AA-4981-A9FF-87B54FE77F3F}">
      <dgm:prSet/>
      <dgm:spPr/>
      <dgm:t>
        <a:bodyPr/>
        <a:lstStyle/>
        <a:p>
          <a:endParaRPr lang="en-US"/>
        </a:p>
      </dgm:t>
    </dgm:pt>
    <dgm:pt modelId="{DF5C9526-F11D-45DC-B5E7-A7DDB2056124}">
      <dgm:prSet phldrT="[Text]"/>
      <dgm:spPr/>
      <dgm:t>
        <a:bodyPr/>
        <a:lstStyle/>
        <a:p>
          <a:r>
            <a:rPr lang="en-US" dirty="0" smtClean="0"/>
            <a:t>Property Insurance</a:t>
          </a:r>
          <a:endParaRPr lang="en-US" dirty="0"/>
        </a:p>
      </dgm:t>
    </dgm:pt>
    <dgm:pt modelId="{13912EA0-9C6D-47CD-B46B-325CB0CF950E}" type="parTrans" cxnId="{960C5C4B-D5DC-4CC5-A945-45FE895A2FE5}">
      <dgm:prSet/>
      <dgm:spPr/>
      <dgm:t>
        <a:bodyPr/>
        <a:lstStyle/>
        <a:p>
          <a:endParaRPr lang="en-US"/>
        </a:p>
      </dgm:t>
    </dgm:pt>
    <dgm:pt modelId="{B03F22F1-3AE7-40C4-A314-86970D334D96}" type="sibTrans" cxnId="{960C5C4B-D5DC-4CC5-A945-45FE895A2FE5}">
      <dgm:prSet/>
      <dgm:spPr/>
      <dgm:t>
        <a:bodyPr/>
        <a:lstStyle/>
        <a:p>
          <a:endParaRPr lang="en-US"/>
        </a:p>
      </dgm:t>
    </dgm:pt>
    <dgm:pt modelId="{27D2E0F3-E7BF-4E7F-8BC9-B0117CF31AB1}">
      <dgm:prSet/>
      <dgm:spPr/>
      <dgm:t>
        <a:bodyPr/>
        <a:lstStyle/>
        <a:p>
          <a:r>
            <a:rPr lang="en-US" dirty="0" smtClean="0"/>
            <a:t>Travel Insurance</a:t>
          </a:r>
          <a:endParaRPr lang="en-US" dirty="0"/>
        </a:p>
      </dgm:t>
    </dgm:pt>
    <dgm:pt modelId="{C732A424-EB6D-4C84-A47A-DF1B6043B280}" type="parTrans" cxnId="{E07BCD9C-97BB-4730-93EE-169B611AAAD5}">
      <dgm:prSet/>
      <dgm:spPr/>
      <dgm:t>
        <a:bodyPr/>
        <a:lstStyle/>
        <a:p>
          <a:endParaRPr lang="en-US"/>
        </a:p>
      </dgm:t>
    </dgm:pt>
    <dgm:pt modelId="{E3E405C0-E78F-4376-A71B-EDAA5084CE34}" type="sibTrans" cxnId="{E07BCD9C-97BB-4730-93EE-169B611AAAD5}">
      <dgm:prSet/>
      <dgm:spPr/>
      <dgm:t>
        <a:bodyPr/>
        <a:lstStyle/>
        <a:p>
          <a:endParaRPr lang="en-US"/>
        </a:p>
      </dgm:t>
    </dgm:pt>
    <dgm:pt modelId="{62FC32A6-337A-43F1-9A15-F5C53DD064CA}" type="pres">
      <dgm:prSet presAssocID="{C1127F75-2BDE-4527-84C6-8D1AB9CE249D}" presName="cycle" presStyleCnt="0">
        <dgm:presLayoutVars>
          <dgm:chMax val="1"/>
          <dgm:dir/>
          <dgm:animLvl val="ctr"/>
          <dgm:resizeHandles val="exact"/>
        </dgm:presLayoutVars>
      </dgm:prSet>
      <dgm:spPr/>
      <dgm:t>
        <a:bodyPr/>
        <a:lstStyle/>
        <a:p>
          <a:endParaRPr lang="en-US"/>
        </a:p>
      </dgm:t>
    </dgm:pt>
    <dgm:pt modelId="{0A631C65-F6C7-4D5F-9A75-9C87F79829B1}" type="pres">
      <dgm:prSet presAssocID="{1B325139-B799-4FB5-8C04-37E62A5AB436}" presName="centerShape" presStyleLbl="node0" presStyleIdx="0" presStyleCnt="1"/>
      <dgm:spPr/>
      <dgm:t>
        <a:bodyPr/>
        <a:lstStyle/>
        <a:p>
          <a:endParaRPr lang="en-US"/>
        </a:p>
      </dgm:t>
    </dgm:pt>
    <dgm:pt modelId="{32B5AD86-3CA5-42FB-B1DE-24F7AC83400C}" type="pres">
      <dgm:prSet presAssocID="{B66DC12F-A6F9-4BAC-9503-562ED3205E39}" presName="Name9" presStyleLbl="parChTrans1D2" presStyleIdx="0" presStyleCnt="5"/>
      <dgm:spPr/>
      <dgm:t>
        <a:bodyPr/>
        <a:lstStyle/>
        <a:p>
          <a:endParaRPr lang="en-US"/>
        </a:p>
      </dgm:t>
    </dgm:pt>
    <dgm:pt modelId="{6A746D8D-F06A-4EEC-84E9-3F3522C7A708}" type="pres">
      <dgm:prSet presAssocID="{B66DC12F-A6F9-4BAC-9503-562ED3205E39}" presName="connTx" presStyleLbl="parChTrans1D2" presStyleIdx="0" presStyleCnt="5"/>
      <dgm:spPr/>
      <dgm:t>
        <a:bodyPr/>
        <a:lstStyle/>
        <a:p>
          <a:endParaRPr lang="en-US"/>
        </a:p>
      </dgm:t>
    </dgm:pt>
    <dgm:pt modelId="{78A1B34A-80C2-4B33-B7C6-CB8B9A9D5236}" type="pres">
      <dgm:prSet presAssocID="{8C6BA7F0-D885-46F4-87CD-450996A39D6E}" presName="node" presStyleLbl="node1" presStyleIdx="0" presStyleCnt="5">
        <dgm:presLayoutVars>
          <dgm:bulletEnabled val="1"/>
        </dgm:presLayoutVars>
      </dgm:prSet>
      <dgm:spPr/>
      <dgm:t>
        <a:bodyPr/>
        <a:lstStyle/>
        <a:p>
          <a:endParaRPr lang="en-US"/>
        </a:p>
      </dgm:t>
    </dgm:pt>
    <dgm:pt modelId="{004CA6D7-A9D7-4118-9037-4EE4100BB6FF}" type="pres">
      <dgm:prSet presAssocID="{1877C25A-F78A-403D-8962-67AB72B2BD41}" presName="Name9" presStyleLbl="parChTrans1D2" presStyleIdx="1" presStyleCnt="5"/>
      <dgm:spPr/>
      <dgm:t>
        <a:bodyPr/>
        <a:lstStyle/>
        <a:p>
          <a:endParaRPr lang="en-US"/>
        </a:p>
      </dgm:t>
    </dgm:pt>
    <dgm:pt modelId="{509ADBDD-0DF2-433D-A15A-BA67565E9FF2}" type="pres">
      <dgm:prSet presAssocID="{1877C25A-F78A-403D-8962-67AB72B2BD41}" presName="connTx" presStyleLbl="parChTrans1D2" presStyleIdx="1" presStyleCnt="5"/>
      <dgm:spPr/>
      <dgm:t>
        <a:bodyPr/>
        <a:lstStyle/>
        <a:p>
          <a:endParaRPr lang="en-US"/>
        </a:p>
      </dgm:t>
    </dgm:pt>
    <dgm:pt modelId="{259F1BBD-765F-488B-90CE-3B0F0D014393}" type="pres">
      <dgm:prSet presAssocID="{4DC10D9D-D106-43AA-8261-65AC4F19719A}" presName="node" presStyleLbl="node1" presStyleIdx="1" presStyleCnt="5">
        <dgm:presLayoutVars>
          <dgm:bulletEnabled val="1"/>
        </dgm:presLayoutVars>
      </dgm:prSet>
      <dgm:spPr/>
      <dgm:t>
        <a:bodyPr/>
        <a:lstStyle/>
        <a:p>
          <a:endParaRPr lang="en-US"/>
        </a:p>
      </dgm:t>
    </dgm:pt>
    <dgm:pt modelId="{4BD5FF75-1C3A-402D-8046-7B24D33421AA}" type="pres">
      <dgm:prSet presAssocID="{F48BAE1F-FED7-4CD6-9C82-8FFB61BD43C6}" presName="Name9" presStyleLbl="parChTrans1D2" presStyleIdx="2" presStyleCnt="5"/>
      <dgm:spPr/>
      <dgm:t>
        <a:bodyPr/>
        <a:lstStyle/>
        <a:p>
          <a:endParaRPr lang="en-US"/>
        </a:p>
      </dgm:t>
    </dgm:pt>
    <dgm:pt modelId="{DCA090EE-EBE5-4611-8C7B-AFCD8C5E3351}" type="pres">
      <dgm:prSet presAssocID="{F48BAE1F-FED7-4CD6-9C82-8FFB61BD43C6}" presName="connTx" presStyleLbl="parChTrans1D2" presStyleIdx="2" presStyleCnt="5"/>
      <dgm:spPr/>
      <dgm:t>
        <a:bodyPr/>
        <a:lstStyle/>
        <a:p>
          <a:endParaRPr lang="en-US"/>
        </a:p>
      </dgm:t>
    </dgm:pt>
    <dgm:pt modelId="{1177EA35-CDE7-405C-8878-58D7B78D3254}" type="pres">
      <dgm:prSet presAssocID="{A6C64FE6-CF2E-438F-AB89-68E4C719B2DE}" presName="node" presStyleLbl="node1" presStyleIdx="2" presStyleCnt="5">
        <dgm:presLayoutVars>
          <dgm:bulletEnabled val="1"/>
        </dgm:presLayoutVars>
      </dgm:prSet>
      <dgm:spPr/>
      <dgm:t>
        <a:bodyPr/>
        <a:lstStyle/>
        <a:p>
          <a:endParaRPr lang="en-US"/>
        </a:p>
      </dgm:t>
    </dgm:pt>
    <dgm:pt modelId="{C4A4390A-4387-459E-A708-4D3C072210A2}" type="pres">
      <dgm:prSet presAssocID="{C732A424-EB6D-4C84-A47A-DF1B6043B280}" presName="Name9" presStyleLbl="parChTrans1D2" presStyleIdx="3" presStyleCnt="5"/>
      <dgm:spPr/>
      <dgm:t>
        <a:bodyPr/>
        <a:lstStyle/>
        <a:p>
          <a:endParaRPr lang="en-US"/>
        </a:p>
      </dgm:t>
    </dgm:pt>
    <dgm:pt modelId="{EB7CD0C8-D12C-417D-9791-2FA863A884C3}" type="pres">
      <dgm:prSet presAssocID="{C732A424-EB6D-4C84-A47A-DF1B6043B280}" presName="connTx" presStyleLbl="parChTrans1D2" presStyleIdx="3" presStyleCnt="5"/>
      <dgm:spPr/>
      <dgm:t>
        <a:bodyPr/>
        <a:lstStyle/>
        <a:p>
          <a:endParaRPr lang="en-US"/>
        </a:p>
      </dgm:t>
    </dgm:pt>
    <dgm:pt modelId="{8BF9466E-C4FE-482A-BBAA-E81087A88737}" type="pres">
      <dgm:prSet presAssocID="{27D2E0F3-E7BF-4E7F-8BC9-B0117CF31AB1}" presName="node" presStyleLbl="node1" presStyleIdx="3" presStyleCnt="5">
        <dgm:presLayoutVars>
          <dgm:bulletEnabled val="1"/>
        </dgm:presLayoutVars>
      </dgm:prSet>
      <dgm:spPr/>
      <dgm:t>
        <a:bodyPr/>
        <a:lstStyle/>
        <a:p>
          <a:endParaRPr lang="en-US"/>
        </a:p>
      </dgm:t>
    </dgm:pt>
    <dgm:pt modelId="{0CADC91F-F9B8-4C2A-A28E-28B01C4F5FBC}" type="pres">
      <dgm:prSet presAssocID="{13912EA0-9C6D-47CD-B46B-325CB0CF950E}" presName="Name9" presStyleLbl="parChTrans1D2" presStyleIdx="4" presStyleCnt="5"/>
      <dgm:spPr/>
      <dgm:t>
        <a:bodyPr/>
        <a:lstStyle/>
        <a:p>
          <a:endParaRPr lang="en-US"/>
        </a:p>
      </dgm:t>
    </dgm:pt>
    <dgm:pt modelId="{526122CE-335E-4350-806A-E283EDF5217D}" type="pres">
      <dgm:prSet presAssocID="{13912EA0-9C6D-47CD-B46B-325CB0CF950E}" presName="connTx" presStyleLbl="parChTrans1D2" presStyleIdx="4" presStyleCnt="5"/>
      <dgm:spPr/>
      <dgm:t>
        <a:bodyPr/>
        <a:lstStyle/>
        <a:p>
          <a:endParaRPr lang="en-US"/>
        </a:p>
      </dgm:t>
    </dgm:pt>
    <dgm:pt modelId="{01D7C745-188D-4C6C-A92A-C305B327E3AB}" type="pres">
      <dgm:prSet presAssocID="{DF5C9526-F11D-45DC-B5E7-A7DDB2056124}" presName="node" presStyleLbl="node1" presStyleIdx="4" presStyleCnt="5">
        <dgm:presLayoutVars>
          <dgm:bulletEnabled val="1"/>
        </dgm:presLayoutVars>
      </dgm:prSet>
      <dgm:spPr/>
      <dgm:t>
        <a:bodyPr/>
        <a:lstStyle/>
        <a:p>
          <a:endParaRPr lang="en-US"/>
        </a:p>
      </dgm:t>
    </dgm:pt>
  </dgm:ptLst>
  <dgm:cxnLst>
    <dgm:cxn modelId="{342C4D04-E0DB-40D7-B43F-41E10467610C}" type="presOf" srcId="{B66DC12F-A6F9-4BAC-9503-562ED3205E39}" destId="{6A746D8D-F06A-4EEC-84E9-3F3522C7A708}" srcOrd="1" destOrd="0" presId="urn:microsoft.com/office/officeart/2005/8/layout/radial1"/>
    <dgm:cxn modelId="{4D0EE910-37CC-46EF-8667-1AC51D3B46F5}" type="presOf" srcId="{F48BAE1F-FED7-4CD6-9C82-8FFB61BD43C6}" destId="{DCA090EE-EBE5-4611-8C7B-AFCD8C5E3351}" srcOrd="1" destOrd="0" presId="urn:microsoft.com/office/officeart/2005/8/layout/radial1"/>
    <dgm:cxn modelId="{E07BCD9C-97BB-4730-93EE-169B611AAAD5}" srcId="{1B325139-B799-4FB5-8C04-37E62A5AB436}" destId="{27D2E0F3-E7BF-4E7F-8BC9-B0117CF31AB1}" srcOrd="3" destOrd="0" parTransId="{C732A424-EB6D-4C84-A47A-DF1B6043B280}" sibTransId="{E3E405C0-E78F-4376-A71B-EDAA5084CE34}"/>
    <dgm:cxn modelId="{5B9530B2-68ED-4F7B-BA54-DBAAD78E690B}" type="presOf" srcId="{C732A424-EB6D-4C84-A47A-DF1B6043B280}" destId="{EB7CD0C8-D12C-417D-9791-2FA863A884C3}" srcOrd="1" destOrd="0" presId="urn:microsoft.com/office/officeart/2005/8/layout/radial1"/>
    <dgm:cxn modelId="{1094DC87-07B1-4272-A7E2-DC5F666CD814}" type="presOf" srcId="{4DC10D9D-D106-43AA-8261-65AC4F19719A}" destId="{259F1BBD-765F-488B-90CE-3B0F0D014393}" srcOrd="0" destOrd="0" presId="urn:microsoft.com/office/officeart/2005/8/layout/radial1"/>
    <dgm:cxn modelId="{5E2AD721-193D-4488-9B7F-9499F049AF43}" type="presOf" srcId="{13912EA0-9C6D-47CD-B46B-325CB0CF950E}" destId="{526122CE-335E-4350-806A-E283EDF5217D}" srcOrd="1" destOrd="0" presId="urn:microsoft.com/office/officeart/2005/8/layout/radial1"/>
    <dgm:cxn modelId="{389E8596-A39D-4EE9-8984-FF61C4AA0C8B}" type="presOf" srcId="{13912EA0-9C6D-47CD-B46B-325CB0CF950E}" destId="{0CADC91F-F9B8-4C2A-A28E-28B01C4F5FBC}" srcOrd="0" destOrd="0" presId="urn:microsoft.com/office/officeart/2005/8/layout/radial1"/>
    <dgm:cxn modelId="{B58A9445-157C-4A51-B121-90A691D1CF59}" srcId="{C1127F75-2BDE-4527-84C6-8D1AB9CE249D}" destId="{1B325139-B799-4FB5-8C04-37E62A5AB436}" srcOrd="0" destOrd="0" parTransId="{7B7857DE-E350-40B6-8AF0-385475663D8A}" sibTransId="{B138F6E8-511F-4802-B8F7-8497201DE08D}"/>
    <dgm:cxn modelId="{EDB7111F-C4D0-4F37-87D2-F79E70701E19}" type="presOf" srcId="{27D2E0F3-E7BF-4E7F-8BC9-B0117CF31AB1}" destId="{8BF9466E-C4FE-482A-BBAA-E81087A88737}" srcOrd="0" destOrd="0" presId="urn:microsoft.com/office/officeart/2005/8/layout/radial1"/>
    <dgm:cxn modelId="{1FBC7833-23CA-4881-B814-676232C543F4}" type="presOf" srcId="{C1127F75-2BDE-4527-84C6-8D1AB9CE249D}" destId="{62FC32A6-337A-43F1-9A15-F5C53DD064CA}" srcOrd="0" destOrd="0" presId="urn:microsoft.com/office/officeart/2005/8/layout/radial1"/>
    <dgm:cxn modelId="{DFAC3250-B6A2-4E1C-AC62-813DA1898899}" type="presOf" srcId="{8C6BA7F0-D885-46F4-87CD-450996A39D6E}" destId="{78A1B34A-80C2-4B33-B7C6-CB8B9A9D5236}" srcOrd="0" destOrd="0" presId="urn:microsoft.com/office/officeart/2005/8/layout/radial1"/>
    <dgm:cxn modelId="{716A5B7C-2D6D-4EE7-B83B-DF1A5B531FEF}" srcId="{1B325139-B799-4FB5-8C04-37E62A5AB436}" destId="{4DC10D9D-D106-43AA-8261-65AC4F19719A}" srcOrd="1" destOrd="0" parTransId="{1877C25A-F78A-403D-8962-67AB72B2BD41}" sibTransId="{2AE8A188-03E8-4C52-9952-D450F3394ADC}"/>
    <dgm:cxn modelId="{CD334575-C506-4DB3-BE63-593755C69DC4}" type="presOf" srcId="{1877C25A-F78A-403D-8962-67AB72B2BD41}" destId="{004CA6D7-A9D7-4118-9037-4EE4100BB6FF}" srcOrd="0" destOrd="0" presId="urn:microsoft.com/office/officeart/2005/8/layout/radial1"/>
    <dgm:cxn modelId="{F05D18FF-9E2B-49BD-882A-0E9B80ACB5FC}" type="presOf" srcId="{C732A424-EB6D-4C84-A47A-DF1B6043B280}" destId="{C4A4390A-4387-459E-A708-4D3C072210A2}" srcOrd="0" destOrd="0" presId="urn:microsoft.com/office/officeart/2005/8/layout/radial1"/>
    <dgm:cxn modelId="{5BB282EC-E2AA-4981-A9FF-87B54FE77F3F}" srcId="{1B325139-B799-4FB5-8C04-37E62A5AB436}" destId="{A6C64FE6-CF2E-438F-AB89-68E4C719B2DE}" srcOrd="2" destOrd="0" parTransId="{F48BAE1F-FED7-4CD6-9C82-8FFB61BD43C6}" sibTransId="{5261DA46-3D22-4243-A3DD-DED11756EBCE}"/>
    <dgm:cxn modelId="{5FF3C309-9B0A-4776-B27E-D2A93ECCCB58}" type="presOf" srcId="{1B325139-B799-4FB5-8C04-37E62A5AB436}" destId="{0A631C65-F6C7-4D5F-9A75-9C87F79829B1}" srcOrd="0" destOrd="0" presId="urn:microsoft.com/office/officeart/2005/8/layout/radial1"/>
    <dgm:cxn modelId="{17CC6A12-6018-4CB8-BA9A-12A815516A95}" type="presOf" srcId="{A6C64FE6-CF2E-438F-AB89-68E4C719B2DE}" destId="{1177EA35-CDE7-405C-8878-58D7B78D3254}" srcOrd="0" destOrd="0" presId="urn:microsoft.com/office/officeart/2005/8/layout/radial1"/>
    <dgm:cxn modelId="{3048B55C-1B78-4C01-838D-0AC4596E3618}" type="presOf" srcId="{DF5C9526-F11D-45DC-B5E7-A7DDB2056124}" destId="{01D7C745-188D-4C6C-A92A-C305B327E3AB}" srcOrd="0" destOrd="0" presId="urn:microsoft.com/office/officeart/2005/8/layout/radial1"/>
    <dgm:cxn modelId="{FBFF2E15-052E-4D7C-901E-795FBF6EA8BF}" type="presOf" srcId="{F48BAE1F-FED7-4CD6-9C82-8FFB61BD43C6}" destId="{4BD5FF75-1C3A-402D-8046-7B24D33421AA}" srcOrd="0" destOrd="0" presId="urn:microsoft.com/office/officeart/2005/8/layout/radial1"/>
    <dgm:cxn modelId="{FE5305F3-869C-4834-8E06-0BACB46D9C46}" type="presOf" srcId="{B66DC12F-A6F9-4BAC-9503-562ED3205E39}" destId="{32B5AD86-3CA5-42FB-B1DE-24F7AC83400C}" srcOrd="0" destOrd="0" presId="urn:microsoft.com/office/officeart/2005/8/layout/radial1"/>
    <dgm:cxn modelId="{C59BD8B4-7003-41AF-AFC4-FD8CF44A5C9F}" type="presOf" srcId="{1877C25A-F78A-403D-8962-67AB72B2BD41}" destId="{509ADBDD-0DF2-433D-A15A-BA67565E9FF2}" srcOrd="1" destOrd="0" presId="urn:microsoft.com/office/officeart/2005/8/layout/radial1"/>
    <dgm:cxn modelId="{DD416F41-6F66-4D6B-BB1D-AF9197B7652D}" srcId="{1B325139-B799-4FB5-8C04-37E62A5AB436}" destId="{8C6BA7F0-D885-46F4-87CD-450996A39D6E}" srcOrd="0" destOrd="0" parTransId="{B66DC12F-A6F9-4BAC-9503-562ED3205E39}" sibTransId="{D4D6510B-0532-47B2-9CE2-8F4F335C96D7}"/>
    <dgm:cxn modelId="{960C5C4B-D5DC-4CC5-A945-45FE895A2FE5}" srcId="{1B325139-B799-4FB5-8C04-37E62A5AB436}" destId="{DF5C9526-F11D-45DC-B5E7-A7DDB2056124}" srcOrd="4" destOrd="0" parTransId="{13912EA0-9C6D-47CD-B46B-325CB0CF950E}" sibTransId="{B03F22F1-3AE7-40C4-A314-86970D334D96}"/>
    <dgm:cxn modelId="{90BA3830-0B78-4845-ACA9-FEA3DA0D08FB}" type="presParOf" srcId="{62FC32A6-337A-43F1-9A15-F5C53DD064CA}" destId="{0A631C65-F6C7-4D5F-9A75-9C87F79829B1}" srcOrd="0" destOrd="0" presId="urn:microsoft.com/office/officeart/2005/8/layout/radial1"/>
    <dgm:cxn modelId="{5C2E785F-3AD1-4620-9206-10B38AC749EC}" type="presParOf" srcId="{62FC32A6-337A-43F1-9A15-F5C53DD064CA}" destId="{32B5AD86-3CA5-42FB-B1DE-24F7AC83400C}" srcOrd="1" destOrd="0" presId="urn:microsoft.com/office/officeart/2005/8/layout/radial1"/>
    <dgm:cxn modelId="{58E1B3BE-7012-448D-B5C5-05A1B682FDBE}" type="presParOf" srcId="{32B5AD86-3CA5-42FB-B1DE-24F7AC83400C}" destId="{6A746D8D-F06A-4EEC-84E9-3F3522C7A708}" srcOrd="0" destOrd="0" presId="urn:microsoft.com/office/officeart/2005/8/layout/radial1"/>
    <dgm:cxn modelId="{4B7AD9F1-5C69-45D4-AD90-160D28B5D575}" type="presParOf" srcId="{62FC32A6-337A-43F1-9A15-F5C53DD064CA}" destId="{78A1B34A-80C2-4B33-B7C6-CB8B9A9D5236}" srcOrd="2" destOrd="0" presId="urn:microsoft.com/office/officeart/2005/8/layout/radial1"/>
    <dgm:cxn modelId="{4BE44B25-8DB7-45D7-A0EF-DDAE1BC0C8FC}" type="presParOf" srcId="{62FC32A6-337A-43F1-9A15-F5C53DD064CA}" destId="{004CA6D7-A9D7-4118-9037-4EE4100BB6FF}" srcOrd="3" destOrd="0" presId="urn:microsoft.com/office/officeart/2005/8/layout/radial1"/>
    <dgm:cxn modelId="{2C070F36-A5C3-4D4A-BE49-CF7BAC2DE916}" type="presParOf" srcId="{004CA6D7-A9D7-4118-9037-4EE4100BB6FF}" destId="{509ADBDD-0DF2-433D-A15A-BA67565E9FF2}" srcOrd="0" destOrd="0" presId="urn:microsoft.com/office/officeart/2005/8/layout/radial1"/>
    <dgm:cxn modelId="{829D0F27-091A-4857-B5C7-F85C674993D0}" type="presParOf" srcId="{62FC32A6-337A-43F1-9A15-F5C53DD064CA}" destId="{259F1BBD-765F-488B-90CE-3B0F0D014393}" srcOrd="4" destOrd="0" presId="urn:microsoft.com/office/officeart/2005/8/layout/radial1"/>
    <dgm:cxn modelId="{A9297B99-5F90-4902-BF53-09E1128F9A15}" type="presParOf" srcId="{62FC32A6-337A-43F1-9A15-F5C53DD064CA}" destId="{4BD5FF75-1C3A-402D-8046-7B24D33421AA}" srcOrd="5" destOrd="0" presId="urn:microsoft.com/office/officeart/2005/8/layout/radial1"/>
    <dgm:cxn modelId="{DE95B1D6-2DFB-414C-9F25-83BAB1E6A9B5}" type="presParOf" srcId="{4BD5FF75-1C3A-402D-8046-7B24D33421AA}" destId="{DCA090EE-EBE5-4611-8C7B-AFCD8C5E3351}" srcOrd="0" destOrd="0" presId="urn:microsoft.com/office/officeart/2005/8/layout/radial1"/>
    <dgm:cxn modelId="{71A44E54-F036-43FD-9E92-3495CAEC4B69}" type="presParOf" srcId="{62FC32A6-337A-43F1-9A15-F5C53DD064CA}" destId="{1177EA35-CDE7-405C-8878-58D7B78D3254}" srcOrd="6" destOrd="0" presId="urn:microsoft.com/office/officeart/2005/8/layout/radial1"/>
    <dgm:cxn modelId="{5E0BD8D7-284B-4055-A007-9E4DA980F51F}" type="presParOf" srcId="{62FC32A6-337A-43F1-9A15-F5C53DD064CA}" destId="{C4A4390A-4387-459E-A708-4D3C072210A2}" srcOrd="7" destOrd="0" presId="urn:microsoft.com/office/officeart/2005/8/layout/radial1"/>
    <dgm:cxn modelId="{42A5F10D-9B8B-46AE-B226-917E2A43FB91}" type="presParOf" srcId="{C4A4390A-4387-459E-A708-4D3C072210A2}" destId="{EB7CD0C8-D12C-417D-9791-2FA863A884C3}" srcOrd="0" destOrd="0" presId="urn:microsoft.com/office/officeart/2005/8/layout/radial1"/>
    <dgm:cxn modelId="{BC211B0F-FACE-4F43-9A3E-DC956ABAFEC8}" type="presParOf" srcId="{62FC32A6-337A-43F1-9A15-F5C53DD064CA}" destId="{8BF9466E-C4FE-482A-BBAA-E81087A88737}" srcOrd="8" destOrd="0" presId="urn:microsoft.com/office/officeart/2005/8/layout/radial1"/>
    <dgm:cxn modelId="{AF0CAC24-2EC4-496C-850D-33ACED6AB157}" type="presParOf" srcId="{62FC32A6-337A-43F1-9A15-F5C53DD064CA}" destId="{0CADC91F-F9B8-4C2A-A28E-28B01C4F5FBC}" srcOrd="9" destOrd="0" presId="urn:microsoft.com/office/officeart/2005/8/layout/radial1"/>
    <dgm:cxn modelId="{2BB97E1B-9498-4EBE-81E9-4C9CBFA3E04A}" type="presParOf" srcId="{0CADC91F-F9B8-4C2A-A28E-28B01C4F5FBC}" destId="{526122CE-335E-4350-806A-E283EDF5217D}" srcOrd="0" destOrd="0" presId="urn:microsoft.com/office/officeart/2005/8/layout/radial1"/>
    <dgm:cxn modelId="{F6AA3F7F-C2CD-4FC6-8C32-AD8948EE5900}" type="presParOf" srcId="{62FC32A6-337A-43F1-9A15-F5C53DD064CA}" destId="{01D7C745-188D-4C6C-A92A-C305B327E3AB}" srcOrd="10" destOrd="0" presId="urn:microsoft.com/office/officeart/2005/8/layout/radial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5B706E0F-4430-41C7-B2D9-404D9135AC75}" type="doc">
      <dgm:prSet loTypeId="urn:microsoft.com/office/officeart/2008/layout/HorizontalMultiLevelHierarchy" loCatId="hierarchy" qsTypeId="urn:microsoft.com/office/officeart/2005/8/quickstyle/simple3" qsCatId="simple" csTypeId="urn:microsoft.com/office/officeart/2005/8/colors/accent5_5" csCatId="accent5" phldr="1"/>
      <dgm:spPr/>
      <dgm:t>
        <a:bodyPr/>
        <a:lstStyle/>
        <a:p>
          <a:endParaRPr lang="en-US"/>
        </a:p>
      </dgm:t>
    </dgm:pt>
    <dgm:pt modelId="{8E644D62-DA4A-441A-8815-9604CEB5BE4C}">
      <dgm:prSet phldrT="[Text]"/>
      <dgm:spPr/>
      <dgm:t>
        <a:bodyPr/>
        <a:lstStyle/>
        <a:p>
          <a:r>
            <a:rPr lang="en-US" dirty="0" smtClean="0"/>
            <a:t>Types</a:t>
          </a:r>
          <a:endParaRPr lang="en-US" dirty="0"/>
        </a:p>
      </dgm:t>
    </dgm:pt>
    <dgm:pt modelId="{C8A99963-A877-4F1E-9D4E-6BC5F5633146}" type="parTrans" cxnId="{FB9B8B89-8830-46E5-9F75-1C1A4F6360EA}">
      <dgm:prSet/>
      <dgm:spPr/>
      <dgm:t>
        <a:bodyPr/>
        <a:lstStyle/>
        <a:p>
          <a:endParaRPr lang="en-US"/>
        </a:p>
      </dgm:t>
    </dgm:pt>
    <dgm:pt modelId="{20572D91-A134-4E05-A2FD-9FB75242733F}" type="sibTrans" cxnId="{FB9B8B89-8830-46E5-9F75-1C1A4F6360EA}">
      <dgm:prSet/>
      <dgm:spPr/>
      <dgm:t>
        <a:bodyPr/>
        <a:lstStyle/>
        <a:p>
          <a:endParaRPr lang="en-US"/>
        </a:p>
      </dgm:t>
    </dgm:pt>
    <dgm:pt modelId="{8EB3B929-B241-4068-B062-3FDC3ECD81BE}">
      <dgm:prSet phldrT="[Text]"/>
      <dgm:spPr>
        <a:ln>
          <a:noFill/>
        </a:ln>
      </dgm:spPr>
      <dgm:t>
        <a:bodyPr/>
        <a:lstStyle/>
        <a:p>
          <a:r>
            <a:rPr lang="en-US" dirty="0" smtClean="0"/>
            <a:t>Intangible Asset</a:t>
          </a:r>
          <a:endParaRPr lang="en-US" dirty="0"/>
        </a:p>
      </dgm:t>
    </dgm:pt>
    <dgm:pt modelId="{C803AFDD-7DC7-4D1D-9203-1582AE173630}" type="parTrans" cxnId="{4EA333BE-3651-4247-91A0-BEAD9B2D4571}">
      <dgm:prSet/>
      <dgm:spPr/>
      <dgm:t>
        <a:bodyPr/>
        <a:lstStyle/>
        <a:p>
          <a:endParaRPr lang="en-US"/>
        </a:p>
      </dgm:t>
    </dgm:pt>
    <dgm:pt modelId="{9A12C6FE-D9C6-4FC2-98FF-D31C93BA5BF4}" type="sibTrans" cxnId="{4EA333BE-3651-4247-91A0-BEAD9B2D4571}">
      <dgm:prSet/>
      <dgm:spPr/>
      <dgm:t>
        <a:bodyPr/>
        <a:lstStyle/>
        <a:p>
          <a:endParaRPr lang="en-US"/>
        </a:p>
      </dgm:t>
    </dgm:pt>
    <dgm:pt modelId="{7D3373E7-DC6E-45F2-AC48-B78FA4C8CF7C}">
      <dgm:prSet phldrT="[Text]"/>
      <dgm:spPr>
        <a:ln>
          <a:noFill/>
        </a:ln>
      </dgm:spPr>
      <dgm:t>
        <a:bodyPr/>
        <a:lstStyle/>
        <a:p>
          <a:r>
            <a:rPr lang="en-US" dirty="0" smtClean="0"/>
            <a:t>Financial Asset</a:t>
          </a:r>
          <a:endParaRPr lang="en-US" dirty="0"/>
        </a:p>
      </dgm:t>
    </dgm:pt>
    <dgm:pt modelId="{37F40466-DFA4-4AB1-826C-247559FD163D}" type="parTrans" cxnId="{252208E9-9661-4F4B-A2C7-2C6EA84A8899}">
      <dgm:prSet/>
      <dgm:spPr/>
      <dgm:t>
        <a:bodyPr/>
        <a:lstStyle/>
        <a:p>
          <a:endParaRPr lang="en-US"/>
        </a:p>
      </dgm:t>
    </dgm:pt>
    <dgm:pt modelId="{FE8C30EB-B655-4E5C-A204-B5C49ECA7110}" type="sibTrans" cxnId="{252208E9-9661-4F4B-A2C7-2C6EA84A8899}">
      <dgm:prSet/>
      <dgm:spPr/>
      <dgm:t>
        <a:bodyPr/>
        <a:lstStyle/>
        <a:p>
          <a:endParaRPr lang="en-US"/>
        </a:p>
      </dgm:t>
    </dgm:pt>
    <dgm:pt modelId="{0368FA9A-0480-425F-B322-A2255B1312B6}">
      <dgm:prSet phldrT="[Text]"/>
      <dgm:spPr/>
      <dgm:t>
        <a:bodyPr/>
        <a:lstStyle/>
        <a:p>
          <a:r>
            <a:rPr lang="en-US" dirty="0" smtClean="0"/>
            <a:t>Tangible Asset</a:t>
          </a:r>
          <a:endParaRPr lang="en-US" dirty="0"/>
        </a:p>
      </dgm:t>
    </dgm:pt>
    <dgm:pt modelId="{BA90E439-3D30-43C2-8B03-4AEA67A46B45}" type="sibTrans" cxnId="{16AB74DC-6862-4BDB-BD73-7B99F32295AF}">
      <dgm:prSet/>
      <dgm:spPr/>
      <dgm:t>
        <a:bodyPr/>
        <a:lstStyle/>
        <a:p>
          <a:endParaRPr lang="en-US"/>
        </a:p>
      </dgm:t>
    </dgm:pt>
    <dgm:pt modelId="{83C0BC2C-A244-4541-A9FD-B0AC18E6CCE5}" type="parTrans" cxnId="{16AB74DC-6862-4BDB-BD73-7B99F32295AF}">
      <dgm:prSet/>
      <dgm:spPr/>
      <dgm:t>
        <a:bodyPr/>
        <a:lstStyle/>
        <a:p>
          <a:endParaRPr lang="en-US"/>
        </a:p>
      </dgm:t>
    </dgm:pt>
    <dgm:pt modelId="{B471522B-D1AB-4B50-9F36-1032DD3F5AFD}">
      <dgm:prSet/>
      <dgm:spPr/>
      <dgm:t>
        <a:bodyPr/>
        <a:lstStyle/>
        <a:p>
          <a:r>
            <a:rPr lang="en-US" dirty="0" smtClean="0"/>
            <a:t>Fixed Asset</a:t>
          </a:r>
          <a:endParaRPr lang="en-US" dirty="0"/>
        </a:p>
      </dgm:t>
    </dgm:pt>
    <dgm:pt modelId="{2DFF28D4-BD07-4E2B-974E-A1803BB2BC4A}" type="parTrans" cxnId="{E8748C51-ABE4-4859-862E-05AD4B8F0B9D}">
      <dgm:prSet/>
      <dgm:spPr/>
      <dgm:t>
        <a:bodyPr/>
        <a:lstStyle/>
        <a:p>
          <a:endParaRPr lang="en-US"/>
        </a:p>
      </dgm:t>
    </dgm:pt>
    <dgm:pt modelId="{F5A2E09F-E5C3-44DF-A94F-623A918E2036}" type="sibTrans" cxnId="{E8748C51-ABE4-4859-862E-05AD4B8F0B9D}">
      <dgm:prSet/>
      <dgm:spPr/>
      <dgm:t>
        <a:bodyPr/>
        <a:lstStyle/>
        <a:p>
          <a:endParaRPr lang="en-US"/>
        </a:p>
      </dgm:t>
    </dgm:pt>
    <dgm:pt modelId="{5C60681D-723B-4A92-AB9C-76B5BBF5770B}">
      <dgm:prSet/>
      <dgm:spPr/>
      <dgm:t>
        <a:bodyPr/>
        <a:lstStyle/>
        <a:p>
          <a:r>
            <a:rPr lang="en-US" dirty="0" smtClean="0"/>
            <a:t>Current Asset</a:t>
          </a:r>
          <a:endParaRPr lang="en-US" dirty="0"/>
        </a:p>
      </dgm:t>
    </dgm:pt>
    <dgm:pt modelId="{379FCFC7-40E8-4B5B-81D9-C332259DD05E}" type="parTrans" cxnId="{DFC134C7-92F4-4A5F-AB0D-B2F752BBB9AA}">
      <dgm:prSet/>
      <dgm:spPr/>
      <dgm:t>
        <a:bodyPr/>
        <a:lstStyle/>
        <a:p>
          <a:endParaRPr lang="en-US"/>
        </a:p>
      </dgm:t>
    </dgm:pt>
    <dgm:pt modelId="{9F1C3BA3-9049-4222-94C6-7D461066EF6E}" type="sibTrans" cxnId="{DFC134C7-92F4-4A5F-AB0D-B2F752BBB9AA}">
      <dgm:prSet/>
      <dgm:spPr/>
      <dgm:t>
        <a:bodyPr/>
        <a:lstStyle/>
        <a:p>
          <a:endParaRPr lang="en-US"/>
        </a:p>
      </dgm:t>
    </dgm:pt>
    <dgm:pt modelId="{4983F05B-21D7-4539-923E-268FC43918FE}" type="pres">
      <dgm:prSet presAssocID="{5B706E0F-4430-41C7-B2D9-404D9135AC75}" presName="Name0" presStyleCnt="0">
        <dgm:presLayoutVars>
          <dgm:chPref val="1"/>
          <dgm:dir/>
          <dgm:animOne val="branch"/>
          <dgm:animLvl val="lvl"/>
          <dgm:resizeHandles val="exact"/>
        </dgm:presLayoutVars>
      </dgm:prSet>
      <dgm:spPr/>
      <dgm:t>
        <a:bodyPr/>
        <a:lstStyle/>
        <a:p>
          <a:endParaRPr lang="en-US"/>
        </a:p>
      </dgm:t>
    </dgm:pt>
    <dgm:pt modelId="{714E2227-801D-4C9B-B66D-9CC685905D24}" type="pres">
      <dgm:prSet presAssocID="{8E644D62-DA4A-441A-8815-9604CEB5BE4C}" presName="root1" presStyleCnt="0"/>
      <dgm:spPr/>
      <dgm:t>
        <a:bodyPr/>
        <a:lstStyle/>
        <a:p>
          <a:endParaRPr lang="en-US"/>
        </a:p>
      </dgm:t>
    </dgm:pt>
    <dgm:pt modelId="{B133ACC3-B199-432D-85C5-22209825A1A1}" type="pres">
      <dgm:prSet presAssocID="{8E644D62-DA4A-441A-8815-9604CEB5BE4C}" presName="LevelOneTextNode" presStyleLbl="node0" presStyleIdx="0" presStyleCnt="1">
        <dgm:presLayoutVars>
          <dgm:chPref val="3"/>
        </dgm:presLayoutVars>
      </dgm:prSet>
      <dgm:spPr/>
      <dgm:t>
        <a:bodyPr/>
        <a:lstStyle/>
        <a:p>
          <a:endParaRPr lang="en-US"/>
        </a:p>
      </dgm:t>
    </dgm:pt>
    <dgm:pt modelId="{C180E9B8-F239-4520-8CEA-1336C44D800B}" type="pres">
      <dgm:prSet presAssocID="{8E644D62-DA4A-441A-8815-9604CEB5BE4C}" presName="level2hierChild" presStyleCnt="0"/>
      <dgm:spPr/>
      <dgm:t>
        <a:bodyPr/>
        <a:lstStyle/>
        <a:p>
          <a:endParaRPr lang="en-US"/>
        </a:p>
      </dgm:t>
    </dgm:pt>
    <dgm:pt modelId="{2D1D6B9E-3F71-4D1D-8DBE-D8C4C23AF81E}" type="pres">
      <dgm:prSet presAssocID="{83C0BC2C-A244-4541-A9FD-B0AC18E6CCE5}" presName="conn2-1" presStyleLbl="parChTrans1D2" presStyleIdx="0" presStyleCnt="5"/>
      <dgm:spPr/>
      <dgm:t>
        <a:bodyPr/>
        <a:lstStyle/>
        <a:p>
          <a:endParaRPr lang="en-US"/>
        </a:p>
      </dgm:t>
    </dgm:pt>
    <dgm:pt modelId="{49B6A37D-6879-48CC-960A-07A5C756E3DB}" type="pres">
      <dgm:prSet presAssocID="{83C0BC2C-A244-4541-A9FD-B0AC18E6CCE5}" presName="connTx" presStyleLbl="parChTrans1D2" presStyleIdx="0" presStyleCnt="5"/>
      <dgm:spPr/>
      <dgm:t>
        <a:bodyPr/>
        <a:lstStyle/>
        <a:p>
          <a:endParaRPr lang="en-US"/>
        </a:p>
      </dgm:t>
    </dgm:pt>
    <dgm:pt modelId="{F2015521-CCFF-4EE1-BB84-B5835554ABA3}" type="pres">
      <dgm:prSet presAssocID="{0368FA9A-0480-425F-B322-A2255B1312B6}" presName="root2" presStyleCnt="0"/>
      <dgm:spPr/>
      <dgm:t>
        <a:bodyPr/>
        <a:lstStyle/>
        <a:p>
          <a:endParaRPr lang="en-US"/>
        </a:p>
      </dgm:t>
    </dgm:pt>
    <dgm:pt modelId="{27FB077E-9E47-4813-8E90-2880643664AD}" type="pres">
      <dgm:prSet presAssocID="{0368FA9A-0480-425F-B322-A2255B1312B6}" presName="LevelTwoTextNode" presStyleLbl="node2" presStyleIdx="0" presStyleCnt="5">
        <dgm:presLayoutVars>
          <dgm:chPref val="3"/>
        </dgm:presLayoutVars>
      </dgm:prSet>
      <dgm:spPr/>
      <dgm:t>
        <a:bodyPr/>
        <a:lstStyle/>
        <a:p>
          <a:endParaRPr lang="en-US"/>
        </a:p>
      </dgm:t>
    </dgm:pt>
    <dgm:pt modelId="{29B341CF-93AF-4BC2-96B9-6DF3A095922D}" type="pres">
      <dgm:prSet presAssocID="{0368FA9A-0480-425F-B322-A2255B1312B6}" presName="level3hierChild" presStyleCnt="0"/>
      <dgm:spPr/>
      <dgm:t>
        <a:bodyPr/>
        <a:lstStyle/>
        <a:p>
          <a:endParaRPr lang="en-US"/>
        </a:p>
      </dgm:t>
    </dgm:pt>
    <dgm:pt modelId="{EA8230FC-537E-4FB7-AE17-A3FB6A805FBC}" type="pres">
      <dgm:prSet presAssocID="{C803AFDD-7DC7-4D1D-9203-1582AE173630}" presName="conn2-1" presStyleLbl="parChTrans1D2" presStyleIdx="1" presStyleCnt="5"/>
      <dgm:spPr/>
      <dgm:t>
        <a:bodyPr/>
        <a:lstStyle/>
        <a:p>
          <a:endParaRPr lang="en-US"/>
        </a:p>
      </dgm:t>
    </dgm:pt>
    <dgm:pt modelId="{FFDF2557-D205-4CC0-B6DB-92CC63850888}" type="pres">
      <dgm:prSet presAssocID="{C803AFDD-7DC7-4D1D-9203-1582AE173630}" presName="connTx" presStyleLbl="parChTrans1D2" presStyleIdx="1" presStyleCnt="5"/>
      <dgm:spPr/>
      <dgm:t>
        <a:bodyPr/>
        <a:lstStyle/>
        <a:p>
          <a:endParaRPr lang="en-US"/>
        </a:p>
      </dgm:t>
    </dgm:pt>
    <dgm:pt modelId="{69745BC0-E0F4-4E66-B8AD-8B37DA7109BF}" type="pres">
      <dgm:prSet presAssocID="{8EB3B929-B241-4068-B062-3FDC3ECD81BE}" presName="root2" presStyleCnt="0"/>
      <dgm:spPr/>
      <dgm:t>
        <a:bodyPr/>
        <a:lstStyle/>
        <a:p>
          <a:endParaRPr lang="en-US"/>
        </a:p>
      </dgm:t>
    </dgm:pt>
    <dgm:pt modelId="{07849D1A-4D81-4D00-8F9A-461CCE38FA43}" type="pres">
      <dgm:prSet presAssocID="{8EB3B929-B241-4068-B062-3FDC3ECD81BE}" presName="LevelTwoTextNode" presStyleLbl="node2" presStyleIdx="1" presStyleCnt="5">
        <dgm:presLayoutVars>
          <dgm:chPref val="3"/>
        </dgm:presLayoutVars>
      </dgm:prSet>
      <dgm:spPr/>
      <dgm:t>
        <a:bodyPr/>
        <a:lstStyle/>
        <a:p>
          <a:endParaRPr lang="en-US"/>
        </a:p>
      </dgm:t>
    </dgm:pt>
    <dgm:pt modelId="{490426D2-86A4-4041-9C5B-7A235CA9C2AA}" type="pres">
      <dgm:prSet presAssocID="{8EB3B929-B241-4068-B062-3FDC3ECD81BE}" presName="level3hierChild" presStyleCnt="0"/>
      <dgm:spPr/>
      <dgm:t>
        <a:bodyPr/>
        <a:lstStyle/>
        <a:p>
          <a:endParaRPr lang="en-US"/>
        </a:p>
      </dgm:t>
    </dgm:pt>
    <dgm:pt modelId="{3F450A83-3B57-4207-A43C-DD61503D3D27}" type="pres">
      <dgm:prSet presAssocID="{37F40466-DFA4-4AB1-826C-247559FD163D}" presName="conn2-1" presStyleLbl="parChTrans1D2" presStyleIdx="2" presStyleCnt="5"/>
      <dgm:spPr/>
      <dgm:t>
        <a:bodyPr/>
        <a:lstStyle/>
        <a:p>
          <a:endParaRPr lang="en-US"/>
        </a:p>
      </dgm:t>
    </dgm:pt>
    <dgm:pt modelId="{9DF1D702-A233-4FDE-BE4E-6C10B89F00C5}" type="pres">
      <dgm:prSet presAssocID="{37F40466-DFA4-4AB1-826C-247559FD163D}" presName="connTx" presStyleLbl="parChTrans1D2" presStyleIdx="2" presStyleCnt="5"/>
      <dgm:spPr/>
      <dgm:t>
        <a:bodyPr/>
        <a:lstStyle/>
        <a:p>
          <a:endParaRPr lang="en-US"/>
        </a:p>
      </dgm:t>
    </dgm:pt>
    <dgm:pt modelId="{EF666025-B445-4AF4-819C-7A438F2AFA41}" type="pres">
      <dgm:prSet presAssocID="{7D3373E7-DC6E-45F2-AC48-B78FA4C8CF7C}" presName="root2" presStyleCnt="0"/>
      <dgm:spPr/>
      <dgm:t>
        <a:bodyPr/>
        <a:lstStyle/>
        <a:p>
          <a:endParaRPr lang="en-US"/>
        </a:p>
      </dgm:t>
    </dgm:pt>
    <dgm:pt modelId="{7F70E90F-1391-4605-8662-4E1B69B2973D}" type="pres">
      <dgm:prSet presAssocID="{7D3373E7-DC6E-45F2-AC48-B78FA4C8CF7C}" presName="LevelTwoTextNode" presStyleLbl="node2" presStyleIdx="2" presStyleCnt="5">
        <dgm:presLayoutVars>
          <dgm:chPref val="3"/>
        </dgm:presLayoutVars>
      </dgm:prSet>
      <dgm:spPr/>
      <dgm:t>
        <a:bodyPr/>
        <a:lstStyle/>
        <a:p>
          <a:endParaRPr lang="en-US"/>
        </a:p>
      </dgm:t>
    </dgm:pt>
    <dgm:pt modelId="{1379B196-8A08-49DF-B23A-91CD6DBFD3DC}" type="pres">
      <dgm:prSet presAssocID="{7D3373E7-DC6E-45F2-AC48-B78FA4C8CF7C}" presName="level3hierChild" presStyleCnt="0"/>
      <dgm:spPr/>
      <dgm:t>
        <a:bodyPr/>
        <a:lstStyle/>
        <a:p>
          <a:endParaRPr lang="en-US"/>
        </a:p>
      </dgm:t>
    </dgm:pt>
    <dgm:pt modelId="{48595A30-4575-40BF-A037-2D1D0933A88B}" type="pres">
      <dgm:prSet presAssocID="{2DFF28D4-BD07-4E2B-974E-A1803BB2BC4A}" presName="conn2-1" presStyleLbl="parChTrans1D2" presStyleIdx="3" presStyleCnt="5"/>
      <dgm:spPr/>
      <dgm:t>
        <a:bodyPr/>
        <a:lstStyle/>
        <a:p>
          <a:endParaRPr lang="en-US"/>
        </a:p>
      </dgm:t>
    </dgm:pt>
    <dgm:pt modelId="{11B34547-E655-4DB3-A863-C8ADC53ED367}" type="pres">
      <dgm:prSet presAssocID="{2DFF28D4-BD07-4E2B-974E-A1803BB2BC4A}" presName="connTx" presStyleLbl="parChTrans1D2" presStyleIdx="3" presStyleCnt="5"/>
      <dgm:spPr/>
      <dgm:t>
        <a:bodyPr/>
        <a:lstStyle/>
        <a:p>
          <a:endParaRPr lang="en-US"/>
        </a:p>
      </dgm:t>
    </dgm:pt>
    <dgm:pt modelId="{A2AB7EB3-BC4D-495C-80AC-00085248E0F2}" type="pres">
      <dgm:prSet presAssocID="{B471522B-D1AB-4B50-9F36-1032DD3F5AFD}" presName="root2" presStyleCnt="0"/>
      <dgm:spPr/>
      <dgm:t>
        <a:bodyPr/>
        <a:lstStyle/>
        <a:p>
          <a:endParaRPr lang="en-US"/>
        </a:p>
      </dgm:t>
    </dgm:pt>
    <dgm:pt modelId="{CCDA1966-1CF3-4601-996D-4C6DD6940862}" type="pres">
      <dgm:prSet presAssocID="{B471522B-D1AB-4B50-9F36-1032DD3F5AFD}" presName="LevelTwoTextNode" presStyleLbl="node2" presStyleIdx="3" presStyleCnt="5">
        <dgm:presLayoutVars>
          <dgm:chPref val="3"/>
        </dgm:presLayoutVars>
      </dgm:prSet>
      <dgm:spPr/>
      <dgm:t>
        <a:bodyPr/>
        <a:lstStyle/>
        <a:p>
          <a:endParaRPr lang="en-US"/>
        </a:p>
      </dgm:t>
    </dgm:pt>
    <dgm:pt modelId="{65CE25BA-A47F-4826-9CCC-45DB495C2E51}" type="pres">
      <dgm:prSet presAssocID="{B471522B-D1AB-4B50-9F36-1032DD3F5AFD}" presName="level3hierChild" presStyleCnt="0"/>
      <dgm:spPr/>
      <dgm:t>
        <a:bodyPr/>
        <a:lstStyle/>
        <a:p>
          <a:endParaRPr lang="en-US"/>
        </a:p>
      </dgm:t>
    </dgm:pt>
    <dgm:pt modelId="{7354F1FA-A9FD-4019-976F-214C777DBE31}" type="pres">
      <dgm:prSet presAssocID="{379FCFC7-40E8-4B5B-81D9-C332259DD05E}" presName="conn2-1" presStyleLbl="parChTrans1D2" presStyleIdx="4" presStyleCnt="5"/>
      <dgm:spPr/>
      <dgm:t>
        <a:bodyPr/>
        <a:lstStyle/>
        <a:p>
          <a:endParaRPr lang="en-US"/>
        </a:p>
      </dgm:t>
    </dgm:pt>
    <dgm:pt modelId="{D715C3AC-DA6D-4610-B710-976B74696C06}" type="pres">
      <dgm:prSet presAssocID="{379FCFC7-40E8-4B5B-81D9-C332259DD05E}" presName="connTx" presStyleLbl="parChTrans1D2" presStyleIdx="4" presStyleCnt="5"/>
      <dgm:spPr/>
      <dgm:t>
        <a:bodyPr/>
        <a:lstStyle/>
        <a:p>
          <a:endParaRPr lang="en-US"/>
        </a:p>
      </dgm:t>
    </dgm:pt>
    <dgm:pt modelId="{F72F1E8E-49CA-4756-ADA9-DDABA6CF7F1F}" type="pres">
      <dgm:prSet presAssocID="{5C60681D-723B-4A92-AB9C-76B5BBF5770B}" presName="root2" presStyleCnt="0"/>
      <dgm:spPr/>
      <dgm:t>
        <a:bodyPr/>
        <a:lstStyle/>
        <a:p>
          <a:endParaRPr lang="en-US"/>
        </a:p>
      </dgm:t>
    </dgm:pt>
    <dgm:pt modelId="{840252B8-AF2E-4F92-91D9-8AEF5ED800ED}" type="pres">
      <dgm:prSet presAssocID="{5C60681D-723B-4A92-AB9C-76B5BBF5770B}" presName="LevelTwoTextNode" presStyleLbl="node2" presStyleIdx="4" presStyleCnt="5">
        <dgm:presLayoutVars>
          <dgm:chPref val="3"/>
        </dgm:presLayoutVars>
      </dgm:prSet>
      <dgm:spPr/>
      <dgm:t>
        <a:bodyPr/>
        <a:lstStyle/>
        <a:p>
          <a:endParaRPr lang="en-US"/>
        </a:p>
      </dgm:t>
    </dgm:pt>
    <dgm:pt modelId="{83A50512-0568-4DBF-AC54-46FD8BC256CF}" type="pres">
      <dgm:prSet presAssocID="{5C60681D-723B-4A92-AB9C-76B5BBF5770B}" presName="level3hierChild" presStyleCnt="0"/>
      <dgm:spPr/>
      <dgm:t>
        <a:bodyPr/>
        <a:lstStyle/>
        <a:p>
          <a:endParaRPr lang="en-US"/>
        </a:p>
      </dgm:t>
    </dgm:pt>
  </dgm:ptLst>
  <dgm:cxnLst>
    <dgm:cxn modelId="{61EA0924-7DCE-4828-A319-6DDADAB59B53}" type="presOf" srcId="{379FCFC7-40E8-4B5B-81D9-C332259DD05E}" destId="{7354F1FA-A9FD-4019-976F-214C777DBE31}" srcOrd="0" destOrd="0" presId="urn:microsoft.com/office/officeart/2008/layout/HorizontalMultiLevelHierarchy"/>
    <dgm:cxn modelId="{4EA333BE-3651-4247-91A0-BEAD9B2D4571}" srcId="{8E644D62-DA4A-441A-8815-9604CEB5BE4C}" destId="{8EB3B929-B241-4068-B062-3FDC3ECD81BE}" srcOrd="1" destOrd="0" parTransId="{C803AFDD-7DC7-4D1D-9203-1582AE173630}" sibTransId="{9A12C6FE-D9C6-4FC2-98FF-D31C93BA5BF4}"/>
    <dgm:cxn modelId="{49C17AB8-8911-4372-88B8-881FA44EEA71}" type="presOf" srcId="{C803AFDD-7DC7-4D1D-9203-1582AE173630}" destId="{EA8230FC-537E-4FB7-AE17-A3FB6A805FBC}" srcOrd="0" destOrd="0" presId="urn:microsoft.com/office/officeart/2008/layout/HorizontalMultiLevelHierarchy"/>
    <dgm:cxn modelId="{E121CDD0-3D05-4E31-A89D-7972C3593E3D}" type="presOf" srcId="{B471522B-D1AB-4B50-9F36-1032DD3F5AFD}" destId="{CCDA1966-1CF3-4601-996D-4C6DD6940862}" srcOrd="0" destOrd="0" presId="urn:microsoft.com/office/officeart/2008/layout/HorizontalMultiLevelHierarchy"/>
    <dgm:cxn modelId="{E8748C51-ABE4-4859-862E-05AD4B8F0B9D}" srcId="{8E644D62-DA4A-441A-8815-9604CEB5BE4C}" destId="{B471522B-D1AB-4B50-9F36-1032DD3F5AFD}" srcOrd="3" destOrd="0" parTransId="{2DFF28D4-BD07-4E2B-974E-A1803BB2BC4A}" sibTransId="{F5A2E09F-E5C3-44DF-A94F-623A918E2036}"/>
    <dgm:cxn modelId="{810996C4-C155-473D-ACED-855333287601}" type="presOf" srcId="{5C60681D-723B-4A92-AB9C-76B5BBF5770B}" destId="{840252B8-AF2E-4F92-91D9-8AEF5ED800ED}" srcOrd="0" destOrd="0" presId="urn:microsoft.com/office/officeart/2008/layout/HorizontalMultiLevelHierarchy"/>
    <dgm:cxn modelId="{78E983E5-6118-4E31-97D9-562F1E98BDCC}" type="presOf" srcId="{8EB3B929-B241-4068-B062-3FDC3ECD81BE}" destId="{07849D1A-4D81-4D00-8F9A-461CCE38FA43}" srcOrd="0" destOrd="0" presId="urn:microsoft.com/office/officeart/2008/layout/HorizontalMultiLevelHierarchy"/>
    <dgm:cxn modelId="{17BE694B-089E-4589-A21D-76B6924CC7CF}" type="presOf" srcId="{7D3373E7-DC6E-45F2-AC48-B78FA4C8CF7C}" destId="{7F70E90F-1391-4605-8662-4E1B69B2973D}" srcOrd="0" destOrd="0" presId="urn:microsoft.com/office/officeart/2008/layout/HorizontalMultiLevelHierarchy"/>
    <dgm:cxn modelId="{672E3A13-8B74-49E1-AB86-E1BB5BC63EDD}" type="presOf" srcId="{2DFF28D4-BD07-4E2B-974E-A1803BB2BC4A}" destId="{48595A30-4575-40BF-A037-2D1D0933A88B}" srcOrd="0" destOrd="0" presId="urn:microsoft.com/office/officeart/2008/layout/HorizontalMultiLevelHierarchy"/>
    <dgm:cxn modelId="{16AB74DC-6862-4BDB-BD73-7B99F32295AF}" srcId="{8E644D62-DA4A-441A-8815-9604CEB5BE4C}" destId="{0368FA9A-0480-425F-B322-A2255B1312B6}" srcOrd="0" destOrd="0" parTransId="{83C0BC2C-A244-4541-A9FD-B0AC18E6CCE5}" sibTransId="{BA90E439-3D30-43C2-8B03-4AEA67A46B45}"/>
    <dgm:cxn modelId="{D066E9A2-98A3-45D6-9D40-DA3DCB24CB64}" type="presOf" srcId="{C803AFDD-7DC7-4D1D-9203-1582AE173630}" destId="{FFDF2557-D205-4CC0-B6DB-92CC63850888}" srcOrd="1" destOrd="0" presId="urn:microsoft.com/office/officeart/2008/layout/HorizontalMultiLevelHierarchy"/>
    <dgm:cxn modelId="{3CDF2D89-1479-40AA-960B-D7E052942C7D}" type="presOf" srcId="{37F40466-DFA4-4AB1-826C-247559FD163D}" destId="{9DF1D702-A233-4FDE-BE4E-6C10B89F00C5}" srcOrd="1" destOrd="0" presId="urn:microsoft.com/office/officeart/2008/layout/HorizontalMultiLevelHierarchy"/>
    <dgm:cxn modelId="{DFC134C7-92F4-4A5F-AB0D-B2F752BBB9AA}" srcId="{8E644D62-DA4A-441A-8815-9604CEB5BE4C}" destId="{5C60681D-723B-4A92-AB9C-76B5BBF5770B}" srcOrd="4" destOrd="0" parTransId="{379FCFC7-40E8-4B5B-81D9-C332259DD05E}" sibTransId="{9F1C3BA3-9049-4222-94C6-7D461066EF6E}"/>
    <dgm:cxn modelId="{30248DB2-79E5-46DD-A27A-4DDF34DE5186}" type="presOf" srcId="{379FCFC7-40E8-4B5B-81D9-C332259DD05E}" destId="{D715C3AC-DA6D-4610-B710-976B74696C06}" srcOrd="1" destOrd="0" presId="urn:microsoft.com/office/officeart/2008/layout/HorizontalMultiLevelHierarchy"/>
    <dgm:cxn modelId="{FB9B8B89-8830-46E5-9F75-1C1A4F6360EA}" srcId="{5B706E0F-4430-41C7-B2D9-404D9135AC75}" destId="{8E644D62-DA4A-441A-8815-9604CEB5BE4C}" srcOrd="0" destOrd="0" parTransId="{C8A99963-A877-4F1E-9D4E-6BC5F5633146}" sibTransId="{20572D91-A134-4E05-A2FD-9FB75242733F}"/>
    <dgm:cxn modelId="{C26E7FBD-D28E-40FF-9B38-06ADD9E6713B}" type="presOf" srcId="{83C0BC2C-A244-4541-A9FD-B0AC18E6CCE5}" destId="{49B6A37D-6879-48CC-960A-07A5C756E3DB}" srcOrd="1" destOrd="0" presId="urn:microsoft.com/office/officeart/2008/layout/HorizontalMultiLevelHierarchy"/>
    <dgm:cxn modelId="{598B802C-99C1-42BB-9ED1-503CBD36A236}" type="presOf" srcId="{2DFF28D4-BD07-4E2B-974E-A1803BB2BC4A}" destId="{11B34547-E655-4DB3-A863-C8ADC53ED367}" srcOrd="1" destOrd="0" presId="urn:microsoft.com/office/officeart/2008/layout/HorizontalMultiLevelHierarchy"/>
    <dgm:cxn modelId="{D412EB23-E3DB-4349-AD81-CD6BF30B565D}" type="presOf" srcId="{8E644D62-DA4A-441A-8815-9604CEB5BE4C}" destId="{B133ACC3-B199-432D-85C5-22209825A1A1}" srcOrd="0" destOrd="0" presId="urn:microsoft.com/office/officeart/2008/layout/HorizontalMultiLevelHierarchy"/>
    <dgm:cxn modelId="{CAB98DFB-14C5-4916-A80D-79A3C1A0E527}" type="presOf" srcId="{37F40466-DFA4-4AB1-826C-247559FD163D}" destId="{3F450A83-3B57-4207-A43C-DD61503D3D27}" srcOrd="0" destOrd="0" presId="urn:microsoft.com/office/officeart/2008/layout/HorizontalMultiLevelHierarchy"/>
    <dgm:cxn modelId="{48FDD43F-EF3A-4ABA-931C-570A11134039}" type="presOf" srcId="{0368FA9A-0480-425F-B322-A2255B1312B6}" destId="{27FB077E-9E47-4813-8E90-2880643664AD}" srcOrd="0" destOrd="0" presId="urn:microsoft.com/office/officeart/2008/layout/HorizontalMultiLevelHierarchy"/>
    <dgm:cxn modelId="{252208E9-9661-4F4B-A2C7-2C6EA84A8899}" srcId="{8E644D62-DA4A-441A-8815-9604CEB5BE4C}" destId="{7D3373E7-DC6E-45F2-AC48-B78FA4C8CF7C}" srcOrd="2" destOrd="0" parTransId="{37F40466-DFA4-4AB1-826C-247559FD163D}" sibTransId="{FE8C30EB-B655-4E5C-A204-B5C49ECA7110}"/>
    <dgm:cxn modelId="{550FAD02-CC25-4931-AE3C-9315195FD054}" type="presOf" srcId="{5B706E0F-4430-41C7-B2D9-404D9135AC75}" destId="{4983F05B-21D7-4539-923E-268FC43918FE}" srcOrd="0" destOrd="0" presId="urn:microsoft.com/office/officeart/2008/layout/HorizontalMultiLevelHierarchy"/>
    <dgm:cxn modelId="{4B7786F8-F0E2-47E7-999A-F3C76A402ADD}" type="presOf" srcId="{83C0BC2C-A244-4541-A9FD-B0AC18E6CCE5}" destId="{2D1D6B9E-3F71-4D1D-8DBE-D8C4C23AF81E}" srcOrd="0" destOrd="0" presId="urn:microsoft.com/office/officeart/2008/layout/HorizontalMultiLevelHierarchy"/>
    <dgm:cxn modelId="{A91F9637-435D-4AC9-8563-FF7746C58D03}" type="presParOf" srcId="{4983F05B-21D7-4539-923E-268FC43918FE}" destId="{714E2227-801D-4C9B-B66D-9CC685905D24}" srcOrd="0" destOrd="0" presId="urn:microsoft.com/office/officeart/2008/layout/HorizontalMultiLevelHierarchy"/>
    <dgm:cxn modelId="{E72B3E6A-5EE7-4F06-952D-DB5924498312}" type="presParOf" srcId="{714E2227-801D-4C9B-B66D-9CC685905D24}" destId="{B133ACC3-B199-432D-85C5-22209825A1A1}" srcOrd="0" destOrd="0" presId="urn:microsoft.com/office/officeart/2008/layout/HorizontalMultiLevelHierarchy"/>
    <dgm:cxn modelId="{BEFC47C5-0062-4A11-9A93-6ECEB89BCDCC}" type="presParOf" srcId="{714E2227-801D-4C9B-B66D-9CC685905D24}" destId="{C180E9B8-F239-4520-8CEA-1336C44D800B}" srcOrd="1" destOrd="0" presId="urn:microsoft.com/office/officeart/2008/layout/HorizontalMultiLevelHierarchy"/>
    <dgm:cxn modelId="{EC81EB22-706E-44E8-A63A-B9CFCC0A9B04}" type="presParOf" srcId="{C180E9B8-F239-4520-8CEA-1336C44D800B}" destId="{2D1D6B9E-3F71-4D1D-8DBE-D8C4C23AF81E}" srcOrd="0" destOrd="0" presId="urn:microsoft.com/office/officeart/2008/layout/HorizontalMultiLevelHierarchy"/>
    <dgm:cxn modelId="{A2D31832-AA70-4C98-938B-D275736F3696}" type="presParOf" srcId="{2D1D6B9E-3F71-4D1D-8DBE-D8C4C23AF81E}" destId="{49B6A37D-6879-48CC-960A-07A5C756E3DB}" srcOrd="0" destOrd="0" presId="urn:microsoft.com/office/officeart/2008/layout/HorizontalMultiLevelHierarchy"/>
    <dgm:cxn modelId="{0FAE4DD8-C9F8-4A4F-8B04-EB3046E05A77}" type="presParOf" srcId="{C180E9B8-F239-4520-8CEA-1336C44D800B}" destId="{F2015521-CCFF-4EE1-BB84-B5835554ABA3}" srcOrd="1" destOrd="0" presId="urn:microsoft.com/office/officeart/2008/layout/HorizontalMultiLevelHierarchy"/>
    <dgm:cxn modelId="{9FE85189-77C2-4288-A74A-A24755ED2A9D}" type="presParOf" srcId="{F2015521-CCFF-4EE1-BB84-B5835554ABA3}" destId="{27FB077E-9E47-4813-8E90-2880643664AD}" srcOrd="0" destOrd="0" presId="urn:microsoft.com/office/officeart/2008/layout/HorizontalMultiLevelHierarchy"/>
    <dgm:cxn modelId="{90781BF5-C4A9-49F4-BED1-43D487AAC6D6}" type="presParOf" srcId="{F2015521-CCFF-4EE1-BB84-B5835554ABA3}" destId="{29B341CF-93AF-4BC2-96B9-6DF3A095922D}" srcOrd="1" destOrd="0" presId="urn:microsoft.com/office/officeart/2008/layout/HorizontalMultiLevelHierarchy"/>
    <dgm:cxn modelId="{95DBD2E6-3B8F-4A8E-85C8-9EBD0E08FE86}" type="presParOf" srcId="{C180E9B8-F239-4520-8CEA-1336C44D800B}" destId="{EA8230FC-537E-4FB7-AE17-A3FB6A805FBC}" srcOrd="2" destOrd="0" presId="urn:microsoft.com/office/officeart/2008/layout/HorizontalMultiLevelHierarchy"/>
    <dgm:cxn modelId="{3E7CD874-B5D5-4D9C-9A6F-4EEF967213BA}" type="presParOf" srcId="{EA8230FC-537E-4FB7-AE17-A3FB6A805FBC}" destId="{FFDF2557-D205-4CC0-B6DB-92CC63850888}" srcOrd="0" destOrd="0" presId="urn:microsoft.com/office/officeart/2008/layout/HorizontalMultiLevelHierarchy"/>
    <dgm:cxn modelId="{07CA4418-7F32-4ADA-BD8E-78A5909E045F}" type="presParOf" srcId="{C180E9B8-F239-4520-8CEA-1336C44D800B}" destId="{69745BC0-E0F4-4E66-B8AD-8B37DA7109BF}" srcOrd="3" destOrd="0" presId="urn:microsoft.com/office/officeart/2008/layout/HorizontalMultiLevelHierarchy"/>
    <dgm:cxn modelId="{C4C4148D-A48D-4E6E-9E61-72F88870EB79}" type="presParOf" srcId="{69745BC0-E0F4-4E66-B8AD-8B37DA7109BF}" destId="{07849D1A-4D81-4D00-8F9A-461CCE38FA43}" srcOrd="0" destOrd="0" presId="urn:microsoft.com/office/officeart/2008/layout/HorizontalMultiLevelHierarchy"/>
    <dgm:cxn modelId="{7832EF56-78EC-4CE1-A4EF-F5382001DC27}" type="presParOf" srcId="{69745BC0-E0F4-4E66-B8AD-8B37DA7109BF}" destId="{490426D2-86A4-4041-9C5B-7A235CA9C2AA}" srcOrd="1" destOrd="0" presId="urn:microsoft.com/office/officeart/2008/layout/HorizontalMultiLevelHierarchy"/>
    <dgm:cxn modelId="{EF7E263D-9424-4640-AACD-15D8A945DDBA}" type="presParOf" srcId="{C180E9B8-F239-4520-8CEA-1336C44D800B}" destId="{3F450A83-3B57-4207-A43C-DD61503D3D27}" srcOrd="4" destOrd="0" presId="urn:microsoft.com/office/officeart/2008/layout/HorizontalMultiLevelHierarchy"/>
    <dgm:cxn modelId="{E08713B9-1435-4582-8214-D6691A9ED536}" type="presParOf" srcId="{3F450A83-3B57-4207-A43C-DD61503D3D27}" destId="{9DF1D702-A233-4FDE-BE4E-6C10B89F00C5}" srcOrd="0" destOrd="0" presId="urn:microsoft.com/office/officeart/2008/layout/HorizontalMultiLevelHierarchy"/>
    <dgm:cxn modelId="{4E01AE01-027F-468F-8496-7762F723E9DF}" type="presParOf" srcId="{C180E9B8-F239-4520-8CEA-1336C44D800B}" destId="{EF666025-B445-4AF4-819C-7A438F2AFA41}" srcOrd="5" destOrd="0" presId="urn:microsoft.com/office/officeart/2008/layout/HorizontalMultiLevelHierarchy"/>
    <dgm:cxn modelId="{BB3315C8-24E8-4195-9F22-FDC80FF1CC20}" type="presParOf" srcId="{EF666025-B445-4AF4-819C-7A438F2AFA41}" destId="{7F70E90F-1391-4605-8662-4E1B69B2973D}" srcOrd="0" destOrd="0" presId="urn:microsoft.com/office/officeart/2008/layout/HorizontalMultiLevelHierarchy"/>
    <dgm:cxn modelId="{5BF90765-80E7-4666-A204-EDF8202F8767}" type="presParOf" srcId="{EF666025-B445-4AF4-819C-7A438F2AFA41}" destId="{1379B196-8A08-49DF-B23A-91CD6DBFD3DC}" srcOrd="1" destOrd="0" presId="urn:microsoft.com/office/officeart/2008/layout/HorizontalMultiLevelHierarchy"/>
    <dgm:cxn modelId="{9E70DD6A-1C9A-48FA-A65A-7768A36980F8}" type="presParOf" srcId="{C180E9B8-F239-4520-8CEA-1336C44D800B}" destId="{48595A30-4575-40BF-A037-2D1D0933A88B}" srcOrd="6" destOrd="0" presId="urn:microsoft.com/office/officeart/2008/layout/HorizontalMultiLevelHierarchy"/>
    <dgm:cxn modelId="{A33AFBA2-472D-47B6-AD6C-4763EBC0F2D1}" type="presParOf" srcId="{48595A30-4575-40BF-A037-2D1D0933A88B}" destId="{11B34547-E655-4DB3-A863-C8ADC53ED367}" srcOrd="0" destOrd="0" presId="urn:microsoft.com/office/officeart/2008/layout/HorizontalMultiLevelHierarchy"/>
    <dgm:cxn modelId="{321646FC-5331-4F41-A188-6AE9BA4BD570}" type="presParOf" srcId="{C180E9B8-F239-4520-8CEA-1336C44D800B}" destId="{A2AB7EB3-BC4D-495C-80AC-00085248E0F2}" srcOrd="7" destOrd="0" presId="urn:microsoft.com/office/officeart/2008/layout/HorizontalMultiLevelHierarchy"/>
    <dgm:cxn modelId="{13A067D2-318E-45C8-B4D5-355B143177F3}" type="presParOf" srcId="{A2AB7EB3-BC4D-495C-80AC-00085248E0F2}" destId="{CCDA1966-1CF3-4601-996D-4C6DD6940862}" srcOrd="0" destOrd="0" presId="urn:microsoft.com/office/officeart/2008/layout/HorizontalMultiLevelHierarchy"/>
    <dgm:cxn modelId="{292175D8-385E-45E0-B269-23BF20BE7936}" type="presParOf" srcId="{A2AB7EB3-BC4D-495C-80AC-00085248E0F2}" destId="{65CE25BA-A47F-4826-9CCC-45DB495C2E51}" srcOrd="1" destOrd="0" presId="urn:microsoft.com/office/officeart/2008/layout/HorizontalMultiLevelHierarchy"/>
    <dgm:cxn modelId="{8DEEC8B9-CB25-4DDF-A9A3-31A43F8701E0}" type="presParOf" srcId="{C180E9B8-F239-4520-8CEA-1336C44D800B}" destId="{7354F1FA-A9FD-4019-976F-214C777DBE31}" srcOrd="8" destOrd="0" presId="urn:microsoft.com/office/officeart/2008/layout/HorizontalMultiLevelHierarchy"/>
    <dgm:cxn modelId="{9400B252-5F28-4964-97B1-1A93F5962C55}" type="presParOf" srcId="{7354F1FA-A9FD-4019-976F-214C777DBE31}" destId="{D715C3AC-DA6D-4610-B710-976B74696C06}" srcOrd="0" destOrd="0" presId="urn:microsoft.com/office/officeart/2008/layout/HorizontalMultiLevelHierarchy"/>
    <dgm:cxn modelId="{E690A767-5873-403E-A2E5-FC637D3402C3}" type="presParOf" srcId="{C180E9B8-F239-4520-8CEA-1336C44D800B}" destId="{F72F1E8E-49CA-4756-ADA9-DDABA6CF7F1F}" srcOrd="9" destOrd="0" presId="urn:microsoft.com/office/officeart/2008/layout/HorizontalMultiLevelHierarchy"/>
    <dgm:cxn modelId="{791A30CA-DC19-43EA-87DA-ACA1BAAB71F1}" type="presParOf" srcId="{F72F1E8E-49CA-4756-ADA9-DDABA6CF7F1F}" destId="{840252B8-AF2E-4F92-91D9-8AEF5ED800ED}" srcOrd="0" destOrd="0" presId="urn:microsoft.com/office/officeart/2008/layout/HorizontalMultiLevelHierarchy"/>
    <dgm:cxn modelId="{0E9C700C-AEDD-4D6B-84D9-62B172F6A268}" type="presParOf" srcId="{F72F1E8E-49CA-4756-ADA9-DDABA6CF7F1F}" destId="{83A50512-0568-4DBF-AC54-46FD8BC256CF}" srcOrd="1" destOrd="0" presId="urn:microsoft.com/office/officeart/2008/layout/HorizontalMultiLevelHierarchy"/>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060E703D-4A08-4F14-BF6D-1FC4F9B56F68}" type="doc">
      <dgm:prSet loTypeId="urn:microsoft.com/office/officeart/2005/8/layout/hierarchy4" loCatId="hierarchy" qsTypeId="urn:microsoft.com/office/officeart/2005/8/quickstyle/simple1" qsCatId="simple" csTypeId="urn:microsoft.com/office/officeart/2005/8/colors/colorful1" csCatId="colorful" phldr="1"/>
      <dgm:spPr/>
      <dgm:t>
        <a:bodyPr/>
        <a:lstStyle/>
        <a:p>
          <a:endParaRPr lang="en-US"/>
        </a:p>
      </dgm:t>
    </dgm:pt>
    <dgm:pt modelId="{5A700893-0C67-41B5-95CE-51B569F56975}">
      <dgm:prSet phldrT="[Text]"/>
      <dgm:spPr/>
      <dgm:t>
        <a:bodyPr/>
        <a:lstStyle/>
        <a:p>
          <a:r>
            <a:rPr lang="en-US" b="1" i="0" dirty="0" smtClean="0"/>
            <a:t>IPO</a:t>
          </a:r>
          <a:endParaRPr lang="en-US" b="1" i="0" dirty="0"/>
        </a:p>
      </dgm:t>
    </dgm:pt>
    <dgm:pt modelId="{5C665813-AC8B-4146-9A43-CC12B664CEC1}" type="parTrans" cxnId="{5DDF9279-1B0C-4755-BB33-D7C0081C7FC7}">
      <dgm:prSet/>
      <dgm:spPr/>
      <dgm:t>
        <a:bodyPr/>
        <a:lstStyle/>
        <a:p>
          <a:endParaRPr lang="en-US"/>
        </a:p>
      </dgm:t>
    </dgm:pt>
    <dgm:pt modelId="{26A657FE-1793-4103-B33E-460B30D2FFDC}" type="sibTrans" cxnId="{5DDF9279-1B0C-4755-BB33-D7C0081C7FC7}">
      <dgm:prSet/>
      <dgm:spPr/>
      <dgm:t>
        <a:bodyPr/>
        <a:lstStyle/>
        <a:p>
          <a:endParaRPr lang="en-US"/>
        </a:p>
      </dgm:t>
    </dgm:pt>
    <dgm:pt modelId="{07602B63-5C33-4943-B75C-7001C93ECAC9}">
      <dgm:prSet phldrT="[Text]"/>
      <dgm:spPr/>
      <dgm:t>
        <a:bodyPr/>
        <a:lstStyle/>
        <a:p>
          <a:r>
            <a:rPr lang="en-IN" b="1" i="0" dirty="0" smtClean="0"/>
            <a:t>Fixed Price Issue</a:t>
          </a:r>
          <a:endParaRPr lang="en-US" dirty="0"/>
        </a:p>
      </dgm:t>
    </dgm:pt>
    <dgm:pt modelId="{E255662F-9D56-438C-9753-E86030328D4A}" type="parTrans" cxnId="{A661D3B0-AE43-4B14-9C26-A4857A3BD919}">
      <dgm:prSet/>
      <dgm:spPr/>
      <dgm:t>
        <a:bodyPr/>
        <a:lstStyle/>
        <a:p>
          <a:endParaRPr lang="en-US"/>
        </a:p>
      </dgm:t>
    </dgm:pt>
    <dgm:pt modelId="{7B53A0CB-1B90-4075-8076-37E2485C6CE0}" type="sibTrans" cxnId="{A661D3B0-AE43-4B14-9C26-A4857A3BD919}">
      <dgm:prSet/>
      <dgm:spPr/>
      <dgm:t>
        <a:bodyPr/>
        <a:lstStyle/>
        <a:p>
          <a:endParaRPr lang="en-US"/>
        </a:p>
      </dgm:t>
    </dgm:pt>
    <dgm:pt modelId="{6E039A08-0E5D-437F-B628-83A0CA0BD863}">
      <dgm:prSet phldrT="[Text]"/>
      <dgm:spPr/>
      <dgm:t>
        <a:bodyPr/>
        <a:lstStyle/>
        <a:p>
          <a:r>
            <a:rPr lang="en-IN" b="1" i="0" dirty="0" smtClean="0"/>
            <a:t>Book Building Issue</a:t>
          </a:r>
          <a:endParaRPr lang="en-US" dirty="0"/>
        </a:p>
      </dgm:t>
    </dgm:pt>
    <dgm:pt modelId="{E9BBBA4B-DF22-4535-9BA9-72B95B5E3288}" type="parTrans" cxnId="{0580B8C6-06FD-4EA0-B79E-A5C2F65C6771}">
      <dgm:prSet/>
      <dgm:spPr/>
      <dgm:t>
        <a:bodyPr/>
        <a:lstStyle/>
        <a:p>
          <a:endParaRPr lang="en-US"/>
        </a:p>
      </dgm:t>
    </dgm:pt>
    <dgm:pt modelId="{9935F036-302E-491A-9778-9DA6D84BF67E}" type="sibTrans" cxnId="{0580B8C6-06FD-4EA0-B79E-A5C2F65C6771}">
      <dgm:prSet/>
      <dgm:spPr/>
      <dgm:t>
        <a:bodyPr/>
        <a:lstStyle/>
        <a:p>
          <a:endParaRPr lang="en-US"/>
        </a:p>
      </dgm:t>
    </dgm:pt>
    <dgm:pt modelId="{41EE2CF5-415A-4CAB-820F-A4E667291BE1}" type="pres">
      <dgm:prSet presAssocID="{060E703D-4A08-4F14-BF6D-1FC4F9B56F68}" presName="Name0" presStyleCnt="0">
        <dgm:presLayoutVars>
          <dgm:chPref val="1"/>
          <dgm:dir/>
          <dgm:animOne val="branch"/>
          <dgm:animLvl val="lvl"/>
          <dgm:resizeHandles/>
        </dgm:presLayoutVars>
      </dgm:prSet>
      <dgm:spPr/>
      <dgm:t>
        <a:bodyPr/>
        <a:lstStyle/>
        <a:p>
          <a:endParaRPr lang="en-US"/>
        </a:p>
      </dgm:t>
    </dgm:pt>
    <dgm:pt modelId="{4293677B-A89E-4437-A182-ED007B252B7B}" type="pres">
      <dgm:prSet presAssocID="{5A700893-0C67-41B5-95CE-51B569F56975}" presName="vertOne" presStyleCnt="0"/>
      <dgm:spPr/>
      <dgm:t>
        <a:bodyPr/>
        <a:lstStyle/>
        <a:p>
          <a:endParaRPr lang="en-US"/>
        </a:p>
      </dgm:t>
    </dgm:pt>
    <dgm:pt modelId="{0FF0C1BD-2C7F-4CFC-AE64-B282A0AFDAFB}" type="pres">
      <dgm:prSet presAssocID="{5A700893-0C67-41B5-95CE-51B569F56975}" presName="txOne" presStyleLbl="node0" presStyleIdx="0" presStyleCnt="1" custLinFactNeighborX="3767" custLinFactNeighborY="-66511">
        <dgm:presLayoutVars>
          <dgm:chPref val="3"/>
        </dgm:presLayoutVars>
      </dgm:prSet>
      <dgm:spPr/>
      <dgm:t>
        <a:bodyPr/>
        <a:lstStyle/>
        <a:p>
          <a:endParaRPr lang="en-US"/>
        </a:p>
      </dgm:t>
    </dgm:pt>
    <dgm:pt modelId="{4B179FAE-8C8E-47D1-91C2-54176DBAAA31}" type="pres">
      <dgm:prSet presAssocID="{5A700893-0C67-41B5-95CE-51B569F56975}" presName="parTransOne" presStyleCnt="0"/>
      <dgm:spPr/>
      <dgm:t>
        <a:bodyPr/>
        <a:lstStyle/>
        <a:p>
          <a:endParaRPr lang="en-US"/>
        </a:p>
      </dgm:t>
    </dgm:pt>
    <dgm:pt modelId="{BE5F5C1C-DAD2-4E05-9DE8-06B9F4C9DA15}" type="pres">
      <dgm:prSet presAssocID="{5A700893-0C67-41B5-95CE-51B569F56975}" presName="horzOne" presStyleCnt="0"/>
      <dgm:spPr/>
      <dgm:t>
        <a:bodyPr/>
        <a:lstStyle/>
        <a:p>
          <a:endParaRPr lang="en-US"/>
        </a:p>
      </dgm:t>
    </dgm:pt>
    <dgm:pt modelId="{CE0CB721-F8B6-46F3-A731-FD45C0B008AB}" type="pres">
      <dgm:prSet presAssocID="{07602B63-5C33-4943-B75C-7001C93ECAC9}" presName="vertTwo" presStyleCnt="0"/>
      <dgm:spPr/>
      <dgm:t>
        <a:bodyPr/>
        <a:lstStyle/>
        <a:p>
          <a:endParaRPr lang="en-US"/>
        </a:p>
      </dgm:t>
    </dgm:pt>
    <dgm:pt modelId="{A1076986-6FE5-41FF-96B2-A859CACBA266}" type="pres">
      <dgm:prSet presAssocID="{07602B63-5C33-4943-B75C-7001C93ECAC9}" presName="txTwo" presStyleLbl="node2" presStyleIdx="0" presStyleCnt="2">
        <dgm:presLayoutVars>
          <dgm:chPref val="3"/>
        </dgm:presLayoutVars>
      </dgm:prSet>
      <dgm:spPr/>
      <dgm:t>
        <a:bodyPr/>
        <a:lstStyle/>
        <a:p>
          <a:endParaRPr lang="en-US"/>
        </a:p>
      </dgm:t>
    </dgm:pt>
    <dgm:pt modelId="{A4F37F0A-CEE5-491C-9EF1-73285800C563}" type="pres">
      <dgm:prSet presAssocID="{07602B63-5C33-4943-B75C-7001C93ECAC9}" presName="horzTwo" presStyleCnt="0"/>
      <dgm:spPr/>
      <dgm:t>
        <a:bodyPr/>
        <a:lstStyle/>
        <a:p>
          <a:endParaRPr lang="en-US"/>
        </a:p>
      </dgm:t>
    </dgm:pt>
    <dgm:pt modelId="{EC3B4EC3-7229-4880-8074-C57443F2732D}" type="pres">
      <dgm:prSet presAssocID="{7B53A0CB-1B90-4075-8076-37E2485C6CE0}" presName="sibSpaceTwo" presStyleCnt="0"/>
      <dgm:spPr/>
      <dgm:t>
        <a:bodyPr/>
        <a:lstStyle/>
        <a:p>
          <a:endParaRPr lang="en-US"/>
        </a:p>
      </dgm:t>
    </dgm:pt>
    <dgm:pt modelId="{F1E53E51-6A5E-4607-B8F4-A3EA8F5B14D0}" type="pres">
      <dgm:prSet presAssocID="{6E039A08-0E5D-437F-B628-83A0CA0BD863}" presName="vertTwo" presStyleCnt="0"/>
      <dgm:spPr/>
      <dgm:t>
        <a:bodyPr/>
        <a:lstStyle/>
        <a:p>
          <a:endParaRPr lang="en-US"/>
        </a:p>
      </dgm:t>
    </dgm:pt>
    <dgm:pt modelId="{190FF69B-4793-474C-805A-623DD524E314}" type="pres">
      <dgm:prSet presAssocID="{6E039A08-0E5D-437F-B628-83A0CA0BD863}" presName="txTwo" presStyleLbl="node2" presStyleIdx="1" presStyleCnt="2">
        <dgm:presLayoutVars>
          <dgm:chPref val="3"/>
        </dgm:presLayoutVars>
      </dgm:prSet>
      <dgm:spPr/>
      <dgm:t>
        <a:bodyPr/>
        <a:lstStyle/>
        <a:p>
          <a:endParaRPr lang="en-US"/>
        </a:p>
      </dgm:t>
    </dgm:pt>
    <dgm:pt modelId="{A2C218F6-F5E0-4F12-A7BF-DA1B080908A0}" type="pres">
      <dgm:prSet presAssocID="{6E039A08-0E5D-437F-B628-83A0CA0BD863}" presName="horzTwo" presStyleCnt="0"/>
      <dgm:spPr/>
      <dgm:t>
        <a:bodyPr/>
        <a:lstStyle/>
        <a:p>
          <a:endParaRPr lang="en-US"/>
        </a:p>
      </dgm:t>
    </dgm:pt>
  </dgm:ptLst>
  <dgm:cxnLst>
    <dgm:cxn modelId="{40F2C89F-194A-47A8-B852-1148BE34D9A8}" type="presOf" srcId="{060E703D-4A08-4F14-BF6D-1FC4F9B56F68}" destId="{41EE2CF5-415A-4CAB-820F-A4E667291BE1}" srcOrd="0" destOrd="0" presId="urn:microsoft.com/office/officeart/2005/8/layout/hierarchy4"/>
    <dgm:cxn modelId="{0580B8C6-06FD-4EA0-B79E-A5C2F65C6771}" srcId="{5A700893-0C67-41B5-95CE-51B569F56975}" destId="{6E039A08-0E5D-437F-B628-83A0CA0BD863}" srcOrd="1" destOrd="0" parTransId="{E9BBBA4B-DF22-4535-9BA9-72B95B5E3288}" sibTransId="{9935F036-302E-491A-9778-9DA6D84BF67E}"/>
    <dgm:cxn modelId="{7160F770-A6A1-47BA-8A30-8F955D16E71B}" type="presOf" srcId="{07602B63-5C33-4943-B75C-7001C93ECAC9}" destId="{A1076986-6FE5-41FF-96B2-A859CACBA266}" srcOrd="0" destOrd="0" presId="urn:microsoft.com/office/officeart/2005/8/layout/hierarchy4"/>
    <dgm:cxn modelId="{A661D3B0-AE43-4B14-9C26-A4857A3BD919}" srcId="{5A700893-0C67-41B5-95CE-51B569F56975}" destId="{07602B63-5C33-4943-B75C-7001C93ECAC9}" srcOrd="0" destOrd="0" parTransId="{E255662F-9D56-438C-9753-E86030328D4A}" sibTransId="{7B53A0CB-1B90-4075-8076-37E2485C6CE0}"/>
    <dgm:cxn modelId="{5DDF9279-1B0C-4755-BB33-D7C0081C7FC7}" srcId="{060E703D-4A08-4F14-BF6D-1FC4F9B56F68}" destId="{5A700893-0C67-41B5-95CE-51B569F56975}" srcOrd="0" destOrd="0" parTransId="{5C665813-AC8B-4146-9A43-CC12B664CEC1}" sibTransId="{26A657FE-1793-4103-B33E-460B30D2FFDC}"/>
    <dgm:cxn modelId="{6C561B31-E2A0-4132-9F82-5D3A257B6718}" type="presOf" srcId="{6E039A08-0E5D-437F-B628-83A0CA0BD863}" destId="{190FF69B-4793-474C-805A-623DD524E314}" srcOrd="0" destOrd="0" presId="urn:microsoft.com/office/officeart/2005/8/layout/hierarchy4"/>
    <dgm:cxn modelId="{2B383488-139F-4C16-8E48-7AB2316DE88E}" type="presOf" srcId="{5A700893-0C67-41B5-95CE-51B569F56975}" destId="{0FF0C1BD-2C7F-4CFC-AE64-B282A0AFDAFB}" srcOrd="0" destOrd="0" presId="urn:microsoft.com/office/officeart/2005/8/layout/hierarchy4"/>
    <dgm:cxn modelId="{FA0F37E6-7809-4531-B9DF-37B44E94EBEA}" type="presParOf" srcId="{41EE2CF5-415A-4CAB-820F-A4E667291BE1}" destId="{4293677B-A89E-4437-A182-ED007B252B7B}" srcOrd="0" destOrd="0" presId="urn:microsoft.com/office/officeart/2005/8/layout/hierarchy4"/>
    <dgm:cxn modelId="{C07CD47B-D073-478C-9C20-C8081DA34DEC}" type="presParOf" srcId="{4293677B-A89E-4437-A182-ED007B252B7B}" destId="{0FF0C1BD-2C7F-4CFC-AE64-B282A0AFDAFB}" srcOrd="0" destOrd="0" presId="urn:microsoft.com/office/officeart/2005/8/layout/hierarchy4"/>
    <dgm:cxn modelId="{63FD1D26-F359-4E06-81D5-AFFAFE5962E6}" type="presParOf" srcId="{4293677B-A89E-4437-A182-ED007B252B7B}" destId="{4B179FAE-8C8E-47D1-91C2-54176DBAAA31}" srcOrd="1" destOrd="0" presId="urn:microsoft.com/office/officeart/2005/8/layout/hierarchy4"/>
    <dgm:cxn modelId="{AC993906-E136-4795-97CD-CB8F333E0D1F}" type="presParOf" srcId="{4293677B-A89E-4437-A182-ED007B252B7B}" destId="{BE5F5C1C-DAD2-4E05-9DE8-06B9F4C9DA15}" srcOrd="2" destOrd="0" presId="urn:microsoft.com/office/officeart/2005/8/layout/hierarchy4"/>
    <dgm:cxn modelId="{4EFC9524-D6AF-4FD6-A4AD-F1832B7B3D74}" type="presParOf" srcId="{BE5F5C1C-DAD2-4E05-9DE8-06B9F4C9DA15}" destId="{CE0CB721-F8B6-46F3-A731-FD45C0B008AB}" srcOrd="0" destOrd="0" presId="urn:microsoft.com/office/officeart/2005/8/layout/hierarchy4"/>
    <dgm:cxn modelId="{A44CA5E3-713C-4D4B-8A8C-4E8AAEABB6B5}" type="presParOf" srcId="{CE0CB721-F8B6-46F3-A731-FD45C0B008AB}" destId="{A1076986-6FE5-41FF-96B2-A859CACBA266}" srcOrd="0" destOrd="0" presId="urn:microsoft.com/office/officeart/2005/8/layout/hierarchy4"/>
    <dgm:cxn modelId="{5B918778-E6C0-4139-B836-20CBE77DABF5}" type="presParOf" srcId="{CE0CB721-F8B6-46F3-A731-FD45C0B008AB}" destId="{A4F37F0A-CEE5-491C-9EF1-73285800C563}" srcOrd="1" destOrd="0" presId="urn:microsoft.com/office/officeart/2005/8/layout/hierarchy4"/>
    <dgm:cxn modelId="{9F37A082-6628-4280-ACB7-5BD478CFAD3E}" type="presParOf" srcId="{BE5F5C1C-DAD2-4E05-9DE8-06B9F4C9DA15}" destId="{EC3B4EC3-7229-4880-8074-C57443F2732D}" srcOrd="1" destOrd="0" presId="urn:microsoft.com/office/officeart/2005/8/layout/hierarchy4"/>
    <dgm:cxn modelId="{CC705190-27A0-406F-841A-647F7CF5F2FD}" type="presParOf" srcId="{BE5F5C1C-DAD2-4E05-9DE8-06B9F4C9DA15}" destId="{F1E53E51-6A5E-4607-B8F4-A3EA8F5B14D0}" srcOrd="2" destOrd="0" presId="urn:microsoft.com/office/officeart/2005/8/layout/hierarchy4"/>
    <dgm:cxn modelId="{755A6740-06F2-46BA-9BDE-59EA29552A0B}" type="presParOf" srcId="{F1E53E51-6A5E-4607-B8F4-A3EA8F5B14D0}" destId="{190FF69B-4793-474C-805A-623DD524E314}" srcOrd="0" destOrd="0" presId="urn:microsoft.com/office/officeart/2005/8/layout/hierarchy4"/>
    <dgm:cxn modelId="{2A664447-7B80-42BA-AE21-108AED944146}" type="presParOf" srcId="{F1E53E51-6A5E-4607-B8F4-A3EA8F5B14D0}" destId="{A2C218F6-F5E0-4F12-A7BF-DA1B080908A0}" srcOrd="1" destOrd="0" presId="urn:microsoft.com/office/officeart/2005/8/layout/hierarchy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048E507-67DC-48FE-AF40-3D672C28DBDB}">
      <dsp:nvSpPr>
        <dsp:cNvPr id="0" name=""/>
        <dsp:cNvSpPr/>
      </dsp:nvSpPr>
      <dsp:spPr>
        <a:xfrm>
          <a:off x="776219" y="0"/>
          <a:ext cx="2729606" cy="2730214"/>
        </a:xfrm>
        <a:prstGeom prst="circularArrow">
          <a:avLst>
            <a:gd name="adj1" fmla="val 10980"/>
            <a:gd name="adj2" fmla="val 1142322"/>
            <a:gd name="adj3" fmla="val 9000000"/>
            <a:gd name="adj4" fmla="val 10800000"/>
            <a:gd name="adj5" fmla="val 125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DAD4A45-EFF0-44D9-A337-08B8B58CB4A9}">
      <dsp:nvSpPr>
        <dsp:cNvPr id="0" name=""/>
        <dsp:cNvSpPr/>
      </dsp:nvSpPr>
      <dsp:spPr>
        <a:xfrm>
          <a:off x="3506263" y="813876"/>
          <a:ext cx="1638026" cy="10923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970" tIns="13970" rIns="13970" bIns="13970" numCol="1" spcCol="1270" anchor="ctr" anchorCtr="0">
          <a:noAutofit/>
        </a:bodyPr>
        <a:lstStyle/>
        <a:p>
          <a:pPr marL="171450" lvl="1" indent="-171450" algn="l" defTabSz="755650">
            <a:lnSpc>
              <a:spcPct val="90000"/>
            </a:lnSpc>
            <a:spcBef>
              <a:spcPct val="0"/>
            </a:spcBef>
            <a:spcAft>
              <a:spcPct val="15000"/>
            </a:spcAft>
            <a:buChar char="••"/>
          </a:pPr>
          <a:r>
            <a:rPr lang="en-US" sz="1700" kern="1200" dirty="0" smtClean="0">
              <a:solidFill>
                <a:srgbClr val="FF3300"/>
              </a:solidFill>
            </a:rPr>
            <a:t>Early</a:t>
          </a:r>
          <a:endParaRPr lang="en-US" sz="1700" kern="1200" dirty="0">
            <a:solidFill>
              <a:srgbClr val="FF3300"/>
            </a:solidFill>
          </a:endParaRPr>
        </a:p>
        <a:p>
          <a:pPr marL="171450" lvl="1" indent="-171450" algn="l" defTabSz="755650">
            <a:lnSpc>
              <a:spcPct val="90000"/>
            </a:lnSpc>
            <a:spcBef>
              <a:spcPct val="0"/>
            </a:spcBef>
            <a:spcAft>
              <a:spcPct val="15000"/>
            </a:spcAft>
            <a:buChar char="••"/>
          </a:pPr>
          <a:r>
            <a:rPr lang="en-US" sz="1700" kern="1200" dirty="0" smtClean="0">
              <a:solidFill>
                <a:srgbClr val="FF3300"/>
              </a:solidFill>
            </a:rPr>
            <a:t>Regularly</a:t>
          </a:r>
          <a:endParaRPr lang="en-US" sz="1700" kern="1200" dirty="0">
            <a:solidFill>
              <a:srgbClr val="FF3300"/>
            </a:solidFill>
          </a:endParaRPr>
        </a:p>
        <a:p>
          <a:pPr marL="171450" lvl="1" indent="-171450" algn="l" defTabSz="755650">
            <a:lnSpc>
              <a:spcPct val="90000"/>
            </a:lnSpc>
            <a:spcBef>
              <a:spcPct val="0"/>
            </a:spcBef>
            <a:spcAft>
              <a:spcPct val="15000"/>
            </a:spcAft>
            <a:buChar char="••"/>
          </a:pPr>
          <a:r>
            <a:rPr lang="en-US" sz="1700" kern="1200" dirty="0" smtClean="0">
              <a:solidFill>
                <a:srgbClr val="FF3300"/>
              </a:solidFill>
            </a:rPr>
            <a:t>Long Term</a:t>
          </a:r>
          <a:endParaRPr lang="en-US" sz="1700" kern="1200" dirty="0">
            <a:solidFill>
              <a:srgbClr val="FF3300"/>
            </a:solidFill>
          </a:endParaRPr>
        </a:p>
      </dsp:txBody>
      <dsp:txXfrm>
        <a:off x="3506263" y="813876"/>
        <a:ext cx="1638026" cy="1092358"/>
      </dsp:txXfrm>
    </dsp:sp>
    <dsp:sp modelId="{359953E6-3CCF-45F5-9D7B-792C298BD494}">
      <dsp:nvSpPr>
        <dsp:cNvPr id="0" name=""/>
        <dsp:cNvSpPr/>
      </dsp:nvSpPr>
      <dsp:spPr>
        <a:xfrm>
          <a:off x="1482556" y="988337"/>
          <a:ext cx="1316058" cy="7614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970" tIns="13970" rIns="13970" bIns="13970" numCol="1" spcCol="1270" anchor="ctr" anchorCtr="0">
          <a:noAutofit/>
        </a:bodyPr>
        <a:lstStyle/>
        <a:p>
          <a:pPr lvl="0" algn="ctr" defTabSz="977900">
            <a:lnSpc>
              <a:spcPct val="90000"/>
            </a:lnSpc>
            <a:spcBef>
              <a:spcPct val="0"/>
            </a:spcBef>
            <a:spcAft>
              <a:spcPct val="35000"/>
            </a:spcAft>
          </a:pPr>
          <a:r>
            <a:rPr lang="en-US" sz="2200" b="1" kern="1200" dirty="0" smtClean="0">
              <a:solidFill>
                <a:srgbClr val="00B050"/>
              </a:solidFill>
            </a:rPr>
            <a:t>INVESTING</a:t>
          </a:r>
          <a:endParaRPr lang="en-US" sz="2200" b="1" kern="1200" dirty="0">
            <a:solidFill>
              <a:srgbClr val="00B050"/>
            </a:solidFill>
          </a:endParaRPr>
        </a:p>
      </dsp:txBody>
      <dsp:txXfrm>
        <a:off x="1482556" y="988337"/>
        <a:ext cx="1316058" cy="76145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2114405-7EF6-413A-8DD0-BD935B33CE55}">
      <dsp:nvSpPr>
        <dsp:cNvPr id="0" name=""/>
        <dsp:cNvSpPr/>
      </dsp:nvSpPr>
      <dsp:spPr>
        <a:xfrm>
          <a:off x="0" y="4227317"/>
          <a:ext cx="8128000" cy="0"/>
        </a:xfrm>
        <a:prstGeom prst="line">
          <a:avLst/>
        </a:prstGeom>
        <a:noFill/>
        <a:ln w="127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CA16822-28CA-4DE8-B686-8718F5F6BAA3}">
      <dsp:nvSpPr>
        <dsp:cNvPr id="0" name=""/>
        <dsp:cNvSpPr/>
      </dsp:nvSpPr>
      <dsp:spPr>
        <a:xfrm>
          <a:off x="0" y="2411617"/>
          <a:ext cx="8128000" cy="0"/>
        </a:xfrm>
        <a:prstGeom prst="line">
          <a:avLst/>
        </a:prstGeom>
        <a:noFill/>
        <a:ln w="127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157F59D-AAD5-4C9E-9771-E5CAFD4F9463}">
      <dsp:nvSpPr>
        <dsp:cNvPr id="0" name=""/>
        <dsp:cNvSpPr/>
      </dsp:nvSpPr>
      <dsp:spPr>
        <a:xfrm>
          <a:off x="0" y="595917"/>
          <a:ext cx="8128000" cy="0"/>
        </a:xfrm>
        <a:prstGeom prst="line">
          <a:avLst/>
        </a:prstGeom>
        <a:noFill/>
        <a:ln w="127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5AB041A-8BF3-4AB1-BA2A-3B4D3CAF4129}">
      <dsp:nvSpPr>
        <dsp:cNvPr id="0" name=""/>
        <dsp:cNvSpPr/>
      </dsp:nvSpPr>
      <dsp:spPr>
        <a:xfrm>
          <a:off x="2113279" y="664"/>
          <a:ext cx="6014720" cy="5952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b" anchorCtr="0">
          <a:noAutofit/>
        </a:bodyPr>
        <a:lstStyle/>
        <a:p>
          <a:pPr lvl="0" algn="l" defTabSz="1155700">
            <a:lnSpc>
              <a:spcPct val="90000"/>
            </a:lnSpc>
            <a:spcBef>
              <a:spcPct val="0"/>
            </a:spcBef>
            <a:spcAft>
              <a:spcPct val="35000"/>
            </a:spcAft>
          </a:pPr>
          <a:r>
            <a:rPr lang="en-US" sz="2600" b="0" i="0" kern="1200" dirty="0" smtClean="0"/>
            <a:t>1 day to 3 Months</a:t>
          </a:r>
          <a:endParaRPr lang="en-US" sz="2600" kern="1200" dirty="0"/>
        </a:p>
      </dsp:txBody>
      <dsp:txXfrm>
        <a:off x="2113279" y="664"/>
        <a:ext cx="6014720" cy="595253"/>
      </dsp:txXfrm>
    </dsp:sp>
    <dsp:sp modelId="{F51A6BAC-3010-40F4-8474-932D8346753B}">
      <dsp:nvSpPr>
        <dsp:cNvPr id="0" name=""/>
        <dsp:cNvSpPr/>
      </dsp:nvSpPr>
      <dsp:spPr>
        <a:xfrm>
          <a:off x="0" y="664"/>
          <a:ext cx="2113280" cy="595253"/>
        </a:xfrm>
        <a:prstGeom prst="round2SameRect">
          <a:avLst>
            <a:gd name="adj1" fmla="val 16670"/>
            <a:gd name="adj2" fmla="val 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1155700">
            <a:lnSpc>
              <a:spcPct val="90000"/>
            </a:lnSpc>
            <a:spcBef>
              <a:spcPct val="0"/>
            </a:spcBef>
            <a:spcAft>
              <a:spcPct val="35000"/>
            </a:spcAft>
          </a:pPr>
          <a:r>
            <a:rPr lang="en-IN" sz="2600" b="1" i="0" kern="1200" dirty="0" smtClean="0"/>
            <a:t>Short Term</a:t>
          </a:r>
          <a:endParaRPr lang="en-US" sz="2600" kern="1200" dirty="0"/>
        </a:p>
      </dsp:txBody>
      <dsp:txXfrm>
        <a:off x="29063" y="29727"/>
        <a:ext cx="2055154" cy="566190"/>
      </dsp:txXfrm>
    </dsp:sp>
    <dsp:sp modelId="{152DB120-FA3F-4B72-87C3-84F49E70DBC1}">
      <dsp:nvSpPr>
        <dsp:cNvPr id="0" name=""/>
        <dsp:cNvSpPr/>
      </dsp:nvSpPr>
      <dsp:spPr>
        <a:xfrm>
          <a:off x="0" y="595917"/>
          <a:ext cx="8128000" cy="11906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t" anchorCtr="0">
          <a:noAutofit/>
        </a:bodyPr>
        <a:lstStyle/>
        <a:p>
          <a:pPr marL="228600" lvl="1" indent="-228600" algn="l" defTabSz="889000">
            <a:lnSpc>
              <a:spcPct val="90000"/>
            </a:lnSpc>
            <a:spcBef>
              <a:spcPct val="0"/>
            </a:spcBef>
            <a:spcAft>
              <a:spcPct val="15000"/>
            </a:spcAft>
            <a:buChar char="••"/>
          </a:pPr>
          <a:r>
            <a:rPr lang="en-US" sz="2000" kern="1200" dirty="0" smtClean="0"/>
            <a:t>Taxable </a:t>
          </a:r>
          <a:endParaRPr lang="en-US" sz="2000" kern="1200" dirty="0"/>
        </a:p>
      </dsp:txBody>
      <dsp:txXfrm>
        <a:off x="0" y="595917"/>
        <a:ext cx="8128000" cy="1190684"/>
      </dsp:txXfrm>
    </dsp:sp>
    <dsp:sp modelId="{7BBE5A18-B478-4558-AA5C-4C3EFC2D7065}">
      <dsp:nvSpPr>
        <dsp:cNvPr id="0" name=""/>
        <dsp:cNvSpPr/>
      </dsp:nvSpPr>
      <dsp:spPr>
        <a:xfrm>
          <a:off x="2113279" y="1816364"/>
          <a:ext cx="6014720" cy="5952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b" anchorCtr="0">
          <a:noAutofit/>
        </a:bodyPr>
        <a:lstStyle/>
        <a:p>
          <a:pPr lvl="0" algn="l" defTabSz="1155700">
            <a:lnSpc>
              <a:spcPct val="90000"/>
            </a:lnSpc>
            <a:spcBef>
              <a:spcPct val="0"/>
            </a:spcBef>
            <a:spcAft>
              <a:spcPct val="35000"/>
            </a:spcAft>
          </a:pPr>
          <a:r>
            <a:rPr lang="en-US" sz="2600" b="0" i="0" kern="1200" dirty="0" smtClean="0"/>
            <a:t>More than 3 Months but less than 1 years</a:t>
          </a:r>
          <a:endParaRPr lang="en-US" sz="2600" kern="1200" dirty="0"/>
        </a:p>
      </dsp:txBody>
      <dsp:txXfrm>
        <a:off x="2113279" y="1816364"/>
        <a:ext cx="6014720" cy="595253"/>
      </dsp:txXfrm>
    </dsp:sp>
    <dsp:sp modelId="{CF26D67F-DA46-4BB1-82DB-A4F1465D0749}">
      <dsp:nvSpPr>
        <dsp:cNvPr id="0" name=""/>
        <dsp:cNvSpPr/>
      </dsp:nvSpPr>
      <dsp:spPr>
        <a:xfrm>
          <a:off x="0" y="1816364"/>
          <a:ext cx="2113280" cy="595253"/>
        </a:xfrm>
        <a:prstGeom prst="round2SameRect">
          <a:avLst>
            <a:gd name="adj1" fmla="val 16670"/>
            <a:gd name="adj2" fmla="val 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1155700">
            <a:lnSpc>
              <a:spcPct val="90000"/>
            </a:lnSpc>
            <a:spcBef>
              <a:spcPct val="0"/>
            </a:spcBef>
            <a:spcAft>
              <a:spcPct val="35000"/>
            </a:spcAft>
          </a:pPr>
          <a:r>
            <a:rPr lang="en-IN" sz="2600" b="1" i="0" kern="1200" dirty="0" smtClean="0"/>
            <a:t>Medium Term</a:t>
          </a:r>
          <a:endParaRPr lang="en-US" sz="2600" kern="1200" dirty="0"/>
        </a:p>
      </dsp:txBody>
      <dsp:txXfrm>
        <a:off x="29063" y="1845427"/>
        <a:ext cx="2055154" cy="566190"/>
      </dsp:txXfrm>
    </dsp:sp>
    <dsp:sp modelId="{064F0CAA-E6AF-4482-AB1A-F2B9E0FDABD0}">
      <dsp:nvSpPr>
        <dsp:cNvPr id="0" name=""/>
        <dsp:cNvSpPr/>
      </dsp:nvSpPr>
      <dsp:spPr>
        <a:xfrm>
          <a:off x="0" y="2411617"/>
          <a:ext cx="8128000" cy="11906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t" anchorCtr="0">
          <a:noAutofit/>
        </a:bodyPr>
        <a:lstStyle/>
        <a:p>
          <a:pPr marL="228600" lvl="1" indent="-228600" algn="l" defTabSz="889000">
            <a:lnSpc>
              <a:spcPct val="90000"/>
            </a:lnSpc>
            <a:spcBef>
              <a:spcPct val="0"/>
            </a:spcBef>
            <a:spcAft>
              <a:spcPct val="15000"/>
            </a:spcAft>
            <a:buChar char="••"/>
          </a:pPr>
          <a:r>
            <a:rPr lang="en-US" sz="2000" kern="1200" dirty="0" smtClean="0"/>
            <a:t>Taxable</a:t>
          </a:r>
          <a:endParaRPr lang="en-US" sz="2000" kern="1200" dirty="0"/>
        </a:p>
        <a:p>
          <a:pPr marL="228600" lvl="1" indent="-228600" algn="l" defTabSz="889000">
            <a:lnSpc>
              <a:spcPct val="90000"/>
            </a:lnSpc>
            <a:spcBef>
              <a:spcPct val="0"/>
            </a:spcBef>
            <a:spcAft>
              <a:spcPct val="15000"/>
            </a:spcAft>
            <a:buChar char="••"/>
          </a:pPr>
          <a:endParaRPr lang="en-US" sz="2000" kern="1200" dirty="0"/>
        </a:p>
      </dsp:txBody>
      <dsp:txXfrm>
        <a:off x="0" y="2411617"/>
        <a:ext cx="8128000" cy="1190684"/>
      </dsp:txXfrm>
    </dsp:sp>
    <dsp:sp modelId="{0260A1DD-EC10-4953-AA85-67D089EE6562}">
      <dsp:nvSpPr>
        <dsp:cNvPr id="0" name=""/>
        <dsp:cNvSpPr/>
      </dsp:nvSpPr>
      <dsp:spPr>
        <a:xfrm>
          <a:off x="2113279" y="3632064"/>
          <a:ext cx="6014720" cy="5952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b" anchorCtr="0">
          <a:noAutofit/>
        </a:bodyPr>
        <a:lstStyle/>
        <a:p>
          <a:pPr lvl="0" algn="l" defTabSz="1155700">
            <a:lnSpc>
              <a:spcPct val="90000"/>
            </a:lnSpc>
            <a:spcBef>
              <a:spcPct val="0"/>
            </a:spcBef>
            <a:spcAft>
              <a:spcPct val="35000"/>
            </a:spcAft>
          </a:pPr>
          <a:r>
            <a:rPr lang="en-US" sz="2600" b="0" i="0" kern="1200" dirty="0" smtClean="0"/>
            <a:t>More than 1 years</a:t>
          </a:r>
          <a:endParaRPr lang="en-US" sz="2600" kern="1200" dirty="0"/>
        </a:p>
      </dsp:txBody>
      <dsp:txXfrm>
        <a:off x="2113279" y="3632064"/>
        <a:ext cx="6014720" cy="595253"/>
      </dsp:txXfrm>
    </dsp:sp>
    <dsp:sp modelId="{58B4B18B-AED3-4BEC-A7D5-ECFA6954B471}">
      <dsp:nvSpPr>
        <dsp:cNvPr id="0" name=""/>
        <dsp:cNvSpPr/>
      </dsp:nvSpPr>
      <dsp:spPr>
        <a:xfrm>
          <a:off x="0" y="3632064"/>
          <a:ext cx="2113280" cy="595253"/>
        </a:xfrm>
        <a:prstGeom prst="round2SameRect">
          <a:avLst>
            <a:gd name="adj1" fmla="val 16670"/>
            <a:gd name="adj2" fmla="val 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1155700">
            <a:lnSpc>
              <a:spcPct val="90000"/>
            </a:lnSpc>
            <a:spcBef>
              <a:spcPct val="0"/>
            </a:spcBef>
            <a:spcAft>
              <a:spcPct val="35000"/>
            </a:spcAft>
          </a:pPr>
          <a:r>
            <a:rPr lang="en-IN" sz="2600" b="1" i="0" kern="1200" dirty="0" smtClean="0"/>
            <a:t>Long Term</a:t>
          </a:r>
          <a:endParaRPr lang="en-US" sz="2600" kern="1200" dirty="0"/>
        </a:p>
      </dsp:txBody>
      <dsp:txXfrm>
        <a:off x="29063" y="3661127"/>
        <a:ext cx="2055154" cy="566190"/>
      </dsp:txXfrm>
    </dsp:sp>
    <dsp:sp modelId="{41C9E17B-AED5-414F-81CE-5D5B9C16C809}">
      <dsp:nvSpPr>
        <dsp:cNvPr id="0" name=""/>
        <dsp:cNvSpPr/>
      </dsp:nvSpPr>
      <dsp:spPr>
        <a:xfrm>
          <a:off x="0" y="4227317"/>
          <a:ext cx="8128000" cy="11906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t" anchorCtr="0">
          <a:noAutofit/>
        </a:bodyPr>
        <a:lstStyle/>
        <a:p>
          <a:pPr marL="228600" lvl="1" indent="-228600" algn="l" defTabSz="889000">
            <a:lnSpc>
              <a:spcPct val="90000"/>
            </a:lnSpc>
            <a:spcBef>
              <a:spcPct val="0"/>
            </a:spcBef>
            <a:spcAft>
              <a:spcPct val="15000"/>
            </a:spcAft>
            <a:buChar char="••"/>
          </a:pPr>
          <a:r>
            <a:rPr lang="en-US" sz="2000" kern="1200" dirty="0" smtClean="0"/>
            <a:t>Tax free </a:t>
          </a:r>
          <a:r>
            <a:rPr lang="en-US" sz="2000" kern="1200" dirty="0" err="1" smtClean="0"/>
            <a:t>upto</a:t>
          </a:r>
          <a:r>
            <a:rPr lang="en-US" sz="2000" kern="1200" dirty="0" smtClean="0"/>
            <a:t> 1 lakh</a:t>
          </a:r>
          <a:endParaRPr lang="en-US" sz="2000" kern="1200" dirty="0"/>
        </a:p>
      </dsp:txBody>
      <dsp:txXfrm>
        <a:off x="0" y="4227317"/>
        <a:ext cx="8128000" cy="119068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F9B9C21-60B4-4E57-805D-9CCC588551FF}">
      <dsp:nvSpPr>
        <dsp:cNvPr id="0" name=""/>
        <dsp:cNvSpPr/>
      </dsp:nvSpPr>
      <dsp:spPr>
        <a:xfrm>
          <a:off x="3190874" y="2447145"/>
          <a:ext cx="1746249" cy="1746249"/>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9210" tIns="29210" rIns="29210" bIns="29210" numCol="1" spcCol="1270" anchor="ctr" anchorCtr="0">
          <a:noAutofit/>
        </a:bodyPr>
        <a:lstStyle/>
        <a:p>
          <a:pPr lvl="0" algn="ctr" defTabSz="1022350">
            <a:lnSpc>
              <a:spcPct val="90000"/>
            </a:lnSpc>
            <a:spcBef>
              <a:spcPct val="0"/>
            </a:spcBef>
            <a:spcAft>
              <a:spcPct val="35000"/>
            </a:spcAft>
          </a:pPr>
          <a:r>
            <a:rPr lang="en-US" sz="2300" kern="1200" dirty="0" smtClean="0"/>
            <a:t>Types of Insurance</a:t>
          </a:r>
          <a:endParaRPr lang="en-US" sz="2300" kern="1200" dirty="0"/>
        </a:p>
      </dsp:txBody>
      <dsp:txXfrm>
        <a:off x="3446606" y="2702877"/>
        <a:ext cx="1234785" cy="1234785"/>
      </dsp:txXfrm>
    </dsp:sp>
    <dsp:sp modelId="{73A4EEE4-7226-403C-B3D8-E0601863339E}">
      <dsp:nvSpPr>
        <dsp:cNvPr id="0" name=""/>
        <dsp:cNvSpPr/>
      </dsp:nvSpPr>
      <dsp:spPr>
        <a:xfrm rot="16200000">
          <a:off x="3879163" y="1811996"/>
          <a:ext cx="369673" cy="593724"/>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00100">
            <a:lnSpc>
              <a:spcPct val="90000"/>
            </a:lnSpc>
            <a:spcBef>
              <a:spcPct val="0"/>
            </a:spcBef>
            <a:spcAft>
              <a:spcPct val="35000"/>
            </a:spcAft>
          </a:pPr>
          <a:endParaRPr lang="en-US" sz="1800" kern="1200"/>
        </a:p>
      </dsp:txBody>
      <dsp:txXfrm>
        <a:off x="3934614" y="1986192"/>
        <a:ext cx="258771" cy="356234"/>
      </dsp:txXfrm>
    </dsp:sp>
    <dsp:sp modelId="{2AD7D856-3F27-4231-8D2E-B31A403369E5}">
      <dsp:nvSpPr>
        <dsp:cNvPr id="0" name=""/>
        <dsp:cNvSpPr/>
      </dsp:nvSpPr>
      <dsp:spPr>
        <a:xfrm>
          <a:off x="3190874" y="3398"/>
          <a:ext cx="1746249" cy="1746249"/>
        </a:xfrm>
        <a:prstGeom prst="ellipse">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9210" tIns="29210" rIns="29210" bIns="29210" numCol="1" spcCol="1270" anchor="ctr" anchorCtr="0">
          <a:noAutofit/>
        </a:bodyPr>
        <a:lstStyle/>
        <a:p>
          <a:pPr lvl="0" algn="ctr" defTabSz="1022350">
            <a:lnSpc>
              <a:spcPct val="90000"/>
            </a:lnSpc>
            <a:spcBef>
              <a:spcPct val="0"/>
            </a:spcBef>
            <a:spcAft>
              <a:spcPct val="35000"/>
            </a:spcAft>
          </a:pPr>
          <a:r>
            <a:rPr lang="en-US" sz="2300" b="1" i="0" kern="1200" dirty="0" smtClean="0"/>
            <a:t>General </a:t>
          </a:r>
          <a:r>
            <a:rPr lang="en-US" sz="2300" b="1" i="0" kern="1200" dirty="0" err="1" smtClean="0"/>
            <a:t>insurace</a:t>
          </a:r>
          <a:endParaRPr lang="en-US" sz="2300" b="1" i="0" kern="1200" dirty="0"/>
        </a:p>
      </dsp:txBody>
      <dsp:txXfrm>
        <a:off x="3446606" y="259130"/>
        <a:ext cx="1234785" cy="1234785"/>
      </dsp:txXfrm>
    </dsp:sp>
    <dsp:sp modelId="{95077C5F-804D-4819-84BB-0FF4AE90CA50}">
      <dsp:nvSpPr>
        <dsp:cNvPr id="0" name=""/>
        <dsp:cNvSpPr/>
      </dsp:nvSpPr>
      <dsp:spPr>
        <a:xfrm rot="1800000">
          <a:off x="4928275" y="3629113"/>
          <a:ext cx="369673" cy="593724"/>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00100">
            <a:lnSpc>
              <a:spcPct val="90000"/>
            </a:lnSpc>
            <a:spcBef>
              <a:spcPct val="0"/>
            </a:spcBef>
            <a:spcAft>
              <a:spcPct val="35000"/>
            </a:spcAft>
          </a:pPr>
          <a:endParaRPr lang="en-US" sz="1800" kern="1200"/>
        </a:p>
      </dsp:txBody>
      <dsp:txXfrm>
        <a:off x="4935704" y="3720133"/>
        <a:ext cx="258771" cy="356234"/>
      </dsp:txXfrm>
    </dsp:sp>
    <dsp:sp modelId="{B461A4CD-814C-4DF5-9048-98B057E5C949}">
      <dsp:nvSpPr>
        <dsp:cNvPr id="0" name=""/>
        <dsp:cNvSpPr/>
      </dsp:nvSpPr>
      <dsp:spPr>
        <a:xfrm>
          <a:off x="5307221" y="3669018"/>
          <a:ext cx="1746249" cy="1746249"/>
        </a:xfrm>
        <a:prstGeom prst="ellipse">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9210" tIns="29210" rIns="29210" bIns="29210" numCol="1" spcCol="1270" anchor="ctr" anchorCtr="0">
          <a:noAutofit/>
        </a:bodyPr>
        <a:lstStyle/>
        <a:p>
          <a:pPr lvl="0" algn="ctr" defTabSz="1022350">
            <a:lnSpc>
              <a:spcPct val="90000"/>
            </a:lnSpc>
            <a:spcBef>
              <a:spcPct val="0"/>
            </a:spcBef>
            <a:spcAft>
              <a:spcPct val="35000"/>
            </a:spcAft>
          </a:pPr>
          <a:r>
            <a:rPr lang="en-US" sz="2300" b="1" i="0" kern="1200" dirty="0" smtClean="0"/>
            <a:t>Health Insurance</a:t>
          </a:r>
          <a:endParaRPr lang="en-US" sz="2300" b="1" i="0" kern="1200" dirty="0"/>
        </a:p>
      </dsp:txBody>
      <dsp:txXfrm>
        <a:off x="5562953" y="3924750"/>
        <a:ext cx="1234785" cy="1234785"/>
      </dsp:txXfrm>
    </dsp:sp>
    <dsp:sp modelId="{6E1255DE-E917-48A6-8054-C9BC31EB0250}">
      <dsp:nvSpPr>
        <dsp:cNvPr id="0" name=""/>
        <dsp:cNvSpPr/>
      </dsp:nvSpPr>
      <dsp:spPr>
        <a:xfrm rot="9000000">
          <a:off x="2830050" y="3629113"/>
          <a:ext cx="369673" cy="593724"/>
        </a:xfrm>
        <a:prstGeom prst="rightArrow">
          <a:avLst>
            <a:gd name="adj1" fmla="val 600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00100">
            <a:lnSpc>
              <a:spcPct val="90000"/>
            </a:lnSpc>
            <a:spcBef>
              <a:spcPct val="0"/>
            </a:spcBef>
            <a:spcAft>
              <a:spcPct val="35000"/>
            </a:spcAft>
          </a:pPr>
          <a:endParaRPr lang="en-US" sz="1800" kern="1200"/>
        </a:p>
      </dsp:txBody>
      <dsp:txXfrm rot="10800000">
        <a:off x="2933523" y="3720133"/>
        <a:ext cx="258771" cy="356234"/>
      </dsp:txXfrm>
    </dsp:sp>
    <dsp:sp modelId="{FBBB0FA1-AE71-4280-B188-17E146E80852}">
      <dsp:nvSpPr>
        <dsp:cNvPr id="0" name=""/>
        <dsp:cNvSpPr/>
      </dsp:nvSpPr>
      <dsp:spPr>
        <a:xfrm>
          <a:off x="1074528" y="3669018"/>
          <a:ext cx="1746249" cy="1746249"/>
        </a:xfrm>
        <a:prstGeom prst="ellipse">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9210" tIns="29210" rIns="29210" bIns="29210" numCol="1" spcCol="1270" anchor="ctr" anchorCtr="0">
          <a:noAutofit/>
        </a:bodyPr>
        <a:lstStyle/>
        <a:p>
          <a:pPr lvl="0" algn="ctr" defTabSz="1022350">
            <a:lnSpc>
              <a:spcPct val="90000"/>
            </a:lnSpc>
            <a:spcBef>
              <a:spcPct val="0"/>
            </a:spcBef>
            <a:spcAft>
              <a:spcPct val="35000"/>
            </a:spcAft>
          </a:pPr>
          <a:r>
            <a:rPr lang="en-US" sz="2300" b="1" i="0" kern="1200" dirty="0" smtClean="0"/>
            <a:t>Life Insurance </a:t>
          </a:r>
          <a:endParaRPr lang="en-US" sz="2300" b="1" i="0" kern="1200" dirty="0"/>
        </a:p>
      </dsp:txBody>
      <dsp:txXfrm>
        <a:off x="1330260" y="3924750"/>
        <a:ext cx="1234785" cy="123478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9/layout/CircleArrowProcess">
  <dgm:title val=""/>
  <dgm:desc val=""/>
  <dgm:catLst>
    <dgm:cat type="process" pri="16500"/>
    <dgm:cat type="cycle" pri="16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5"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1144"/>
              <dgm:constr type="t" for="ch" forName="Accent1" refType="h" fact="0"/>
              <dgm:constr type="w" for="ch" forName="Accent1" refType="w" fact="0.5542"/>
              <dgm:constr type="h" for="ch" forName="Accent1" refType="h" fact="0.6665"/>
              <dgm:constr type="l" for="ch" forName="Parent1" refType="w" fact="0.2368"/>
              <dgm:constr type="t" for="ch" forName="Parent1" refType="h" fact="0.2413"/>
              <dgm:constr type="w" for="ch" forName="Parent1" refType="w" fact="0.3092"/>
              <dgm:constr type="h" for="ch" forName="Parent1" refType="h" fact="0.1859"/>
              <dgm:constr type="l" for="ch" forName="Parent2" refType="w" fact="0.0822"/>
              <dgm:constr type="t" for="ch" forName="Parent2" refType="h" fact="0.625"/>
              <dgm:constr type="w" for="ch" forName="Parent2" refType="w" fact="0.3092"/>
              <dgm:constr type="h" for="ch" forName="Parent2" refType="h" fact="0.1859"/>
              <dgm:constr type="l" for="ch" forName="Child1" refType="w" fact="0.6678"/>
              <dgm:constr type="t" for="ch" forName="Child1" refType="h" fact="0.1978"/>
              <dgm:constr type="w" for="ch" forName="Child1" refType="w" fact="0.3322"/>
              <dgm:constr type="h" for="ch" forName="Child1" refType="h" fact="0.265"/>
              <dgm:constr type="l" for="ch" forName="Child2" refType="w" fact="0.5164"/>
              <dgm:constr type="t" for="ch" forName="Child2" refType="h" fact="0.5855"/>
              <dgm:constr type="w" for="ch" forName="Child2" refType="w" fact="0.3322"/>
              <dgm:constr type="h" for="ch" forName="Child2" refType="h" fact="0.265"/>
              <dgm:constr type="l" for="ch" forName="Accent2" refType="w" fact="0"/>
              <dgm:constr type="t" for="ch" forName="Accent2" refType="h" fact="0.4272"/>
              <dgm:constr type="w" for="ch" forName="Accent2" refType="w" fact="0.4761"/>
              <dgm:constr type="h" for="ch" forName="Accent2" refType="h" fact="0.5728"/>
            </dgm:constrLst>
          </dgm:if>
          <dgm:if name="Name6"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1479"/>
              <dgm:constr type="t" for="ch" forName="Accent1" refType="h" fact="0"/>
              <dgm:constr type="w" for="ch" forName="Accent1" refType="w" fact="0.5325"/>
              <dgm:constr type="h" for="ch" forName="Accent1" refType="h" fact="0.4814"/>
              <dgm:constr type="l" for="ch" forName="Accent2" refType="w" fact="0"/>
              <dgm:constr type="t" for="ch" forName="Accent2" refType="h" fact="0.2766"/>
              <dgm:constr type="w" for="ch" forName="Accent2" refType="w" fact="0.5325"/>
              <dgm:constr type="h" for="ch" forName="Accent2" refType="h" fact="0.4814"/>
              <dgm:constr type="l" for="ch" forName="Parent1" refType="w" fact="0.2656"/>
              <dgm:constr type="t" for="ch" forName="Parent1" refType="h" fact="0.1738"/>
              <dgm:constr type="w" for="ch" forName="Parent1" refType="w" fact="0.2959"/>
              <dgm:constr type="h" for="ch" forName="Parent1" refType="h" fact="0.1337"/>
              <dgm:constr type="l" for="ch" forName="Accent3" refType="w" fact="0.1858"/>
              <dgm:constr type="t" for="ch" forName="Accent3" refType="h" fact="0.5863"/>
              <dgm:constr type="w" for="ch" forName="Accent3" refType="w" fact="0.4575"/>
              <dgm:constr type="h" for="ch" forName="Accent3" refType="h" fact="0.4137"/>
              <dgm:constr type="l" for="ch" forName="Parent2" refType="w" fact="0.1183"/>
              <dgm:constr type="t" for="ch" forName="Parent2" refType="h" fact="0.452"/>
              <dgm:constr type="w" for="ch" forName="Parent2" refType="w" fact="0.2959"/>
              <dgm:constr type="h" for="ch" forName="Parent2" refType="h" fact="0.1337"/>
              <dgm:constr type="l" for="ch" forName="Parent3" refType="w" fact="0.2663"/>
              <dgm:constr type="t" for="ch" forName="Parent3" refType="h" fact="0.7306"/>
              <dgm:constr type="w" for="ch" forName="Parent3" refType="w" fact="0.2959"/>
              <dgm:constr type="h" for="ch" forName="Parent3" refType="h" fact="0.1337"/>
              <dgm:constr type="l" for="ch" forName="Child2" refType="w" fact="0.5325"/>
              <dgm:constr type="t" for="ch" forName="Child2" refType="h" fact="0.4217"/>
              <dgm:constr type="w" for="ch" forName="Child2" refType="w" fact="0.3195"/>
              <dgm:constr type="h" for="ch" forName="Child2" refType="h" fact="0.1926"/>
              <dgm:constr type="l" for="ch" forName="Child1" refType="w" fact="0.6805"/>
              <dgm:constr type="t" for="ch" forName="Child1" refType="h" fact="0.1435"/>
              <dgm:constr type="w" for="ch" forName="Child1" refType="w" fact="0.3195"/>
              <dgm:constr type="h" for="ch" forName="Child1" refType="h" fact="0.1926"/>
              <dgm:constr type="l" for="ch" forName="Child3" refType="w" fact="0.6805"/>
              <dgm:constr type="t" for="ch" forName="Child3" refType="h" fact="0.6998"/>
              <dgm:constr type="w" for="ch" forName="Child3" refType="w" fact="0.3195"/>
              <dgm:constr type="h" for="ch" forName="Child3" refType="h" fact="0.1926"/>
            </dgm:constrLst>
          </dgm:if>
          <dgm:if name="Name7"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1481"/>
              <dgm:constr type="t" for="ch" forName="Accent1" refType="h" fact="0"/>
              <dgm:constr type="w" for="ch" forName="Accent1" refType="w" fact="0.5331"/>
              <dgm:constr type="h" for="ch" forName="Accent1" refType="h" fact="0.3771"/>
              <dgm:constr type="l" for="ch" forName="Accent2" refType="w" fact="0"/>
              <dgm:constr type="t" for="ch" forName="Accent2" refType="h" fact="0.2167"/>
              <dgm:constr type="w" for="ch" forName="Accent2" refType="w" fact="0.5331"/>
              <dgm:constr type="h" for="ch" forName="Accent2" refType="h" fact="0.3771"/>
              <dgm:constr type="l" for="ch" forName="Accent3" refType="w" fact="0.1481"/>
              <dgm:constr type="t" for="ch" forName="Accent3" refType="h" fact="0.4342"/>
              <dgm:constr type="w" for="ch" forName="Accent3" refType="w" fact="0.5331"/>
              <dgm:constr type="h" for="ch" forName="Accent3" refType="h" fact="0.3771"/>
              <dgm:constr type="l" for="ch" forName="Parent1" refType="w" fact="0.2658"/>
              <dgm:constr type="t" for="ch" forName="Parent1" refType="h" fact="0.1365"/>
              <dgm:constr type="w" for="ch" forName="Parent1" refType="w" fact="0.2975"/>
              <dgm:constr type="h" for="ch" forName="Parent1" refType="h" fact="0.1052"/>
              <dgm:constr type="l" for="ch" forName="Parent2" refType="w" fact="0.1171"/>
              <dgm:constr type="t" for="ch" forName="Parent2" refType="h" fact="0.3536"/>
              <dgm:constr type="w" for="ch" forName="Parent2" refType="w" fact="0.2975"/>
              <dgm:constr type="h" for="ch" forName="Parent2" refType="h" fact="0.1052"/>
              <dgm:constr type="l" for="ch" forName="Parent3" refType="w" fact="0.2658"/>
              <dgm:constr type="t" for="ch" forName="Parent3" refType="h" fact="0.5707"/>
              <dgm:constr type="w" for="ch" forName="Parent3" refType="w" fact="0.2975"/>
              <dgm:constr type="h" for="ch" forName="Parent3" refType="h" fact="0.1052"/>
              <dgm:constr type="l" for="ch" forName="Parent4" refType="w" fact="0.1171"/>
              <dgm:constr type="t" for="ch" forName="Parent4" refType="h" fact="0.7878"/>
              <dgm:constr type="w" for="ch" forName="Parent4" refType="w" fact="0.2975"/>
              <dgm:constr type="h" for="ch" forName="Parent4" refType="h" fact="0.1052"/>
              <dgm:constr type="l" for="ch" forName="Child1" refType="w" fact="0.6804"/>
              <dgm:constr type="t" for="ch" forName="Child1" refType="h" fact="0.1119"/>
              <dgm:constr type="w" for="ch" forName="Child1" refType="w" fact="0.3196"/>
              <dgm:constr type="h" for="ch" forName="Child1" refType="h" fact="0.15"/>
              <dgm:constr type="l" for="ch" forName="Child2" refType="w" fact="0.5348"/>
              <dgm:constr type="t" for="ch" forName="Child2" refType="h" fact="0.3312"/>
              <dgm:constr type="w" for="ch" forName="Child2" refType="w" fact="0.3196"/>
              <dgm:constr type="h" for="ch" forName="Child2" refType="h" fact="0.15"/>
              <dgm:constr type="l" for="ch" forName="Child3" refType="w" fact="0.6804"/>
              <dgm:constr type="t" for="ch" forName="Child3" refType="h" fact="0.5461"/>
              <dgm:constr type="w" for="ch" forName="Child3" refType="w" fact="0.3196"/>
              <dgm:constr type="h" for="ch" forName="Child3" refType="h" fact="0.15"/>
              <dgm:constr type="l" for="ch" forName="Child4" refType="w" fact="0.5348"/>
              <dgm:constr type="t" for="ch" forName="Child4" refType="h" fact="0.7632"/>
              <dgm:constr type="w" for="ch" forName="Child4" refType="w" fact="0.3196"/>
              <dgm:constr type="h" for="ch" forName="Child4" refType="h" fact="0.15"/>
              <dgm:constr type="l" for="ch" forName="Accent4" refType="w" fact="0.038"/>
              <dgm:constr type="t" for="ch" forName="Accent4" refType="h" fact="0.6759"/>
              <dgm:constr type="w" for="ch" forName="Accent4" refType="w" fact="0.458"/>
              <dgm:constr type="h" for="ch" forName="Accent4" refType="h" fact="0.3241"/>
            </dgm:constrLst>
          </dgm:if>
          <dgm:if name="Name8"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1481"/>
              <dgm:constr type="t" for="ch" forName="Accent1" refType="h" fact="0"/>
              <dgm:constr type="w" for="ch" forName="Accent1" refType="w" fact="0.5331"/>
              <dgm:constr type="h" for="ch" forName="Accent1" refType="h" fact="0.3098"/>
              <dgm:constr type="l" for="ch" forName="Accent2" refType="w" fact="0"/>
              <dgm:constr type="t" for="ch" forName="Accent2" refType="h" fact="0.178"/>
              <dgm:constr type="w" for="ch" forName="Accent2" refType="w" fact="0.5331"/>
              <dgm:constr type="h" for="ch" forName="Accent2" refType="h" fact="0.3098"/>
              <dgm:constr type="l" for="ch" forName="Accent3" refType="w" fact="0.1481"/>
              <dgm:constr type="t" for="ch" forName="Accent3" refType="h" fact="0.3568"/>
              <dgm:constr type="w" for="ch" forName="Accent3" refType="w" fact="0.5331"/>
              <dgm:constr type="h" for="ch" forName="Accent3" refType="h" fact="0.3098"/>
              <dgm:constr type="l" for="ch" forName="Accent4" refType="w" fact="0"/>
              <dgm:constr type="t" for="ch" forName="Accent4" refType="h" fact="0.5351"/>
              <dgm:constr type="w" for="ch" forName="Accent4" refType="w" fact="0.5331"/>
              <dgm:constr type="h" for="ch" forName="Accent4" refType="h" fact="0.3098"/>
              <dgm:constr type="l" for="ch" forName="Accent5" refType="w" fact="0.186"/>
              <dgm:constr type="t" for="ch" forName="Accent5" refType="h" fact="0.7337"/>
              <dgm:constr type="w" for="ch" forName="Accent5" refType="w" fact="0.458"/>
              <dgm:constr type="h" for="ch" forName="Accent5" refType="h" fact="0.2663"/>
              <dgm:constr type="l" for="ch" forName="Parent1" refType="w" fact="0.2658"/>
              <dgm:constr type="t" for="ch" forName="Parent1" refType="h" fact="0.1122"/>
              <dgm:constr type="w" for="ch" forName="Parent1" refType="w" fact="0.2975"/>
              <dgm:constr type="h" for="ch" forName="Parent1" refType="h" fact="0.0864"/>
              <dgm:constr type="l" for="ch" forName="Parent2" refType="w" fact="0.1171"/>
              <dgm:constr type="t" for="ch" forName="Parent2" refType="h" fact="0.2906"/>
              <dgm:constr type="w" for="ch" forName="Parent2" refType="w" fact="0.2975"/>
              <dgm:constr type="h" for="ch" forName="Parent2" refType="h" fact="0.0864"/>
              <dgm:constr type="l" for="ch" forName="Parent3" refType="w" fact="0.2658"/>
              <dgm:constr type="t" for="ch" forName="Parent3" refType="h" fact="0.4689"/>
              <dgm:constr type="w" for="ch" forName="Parent3" refType="w" fact="0.2975"/>
              <dgm:constr type="h" for="ch" forName="Parent3" refType="h" fact="0.0864"/>
              <dgm:constr type="l" for="ch" forName="Parent4" refType="w" fact="0.1171"/>
              <dgm:constr type="t" for="ch" forName="Parent4" refType="h" fact="0.6473"/>
              <dgm:constr type="w" for="ch" forName="Parent4" refType="w" fact="0.2975"/>
              <dgm:constr type="h" for="ch" forName="Parent4" refType="h" fact="0.0864"/>
              <dgm:constr type="l" for="ch" forName="Parent5" refType="w" fact="0.2658"/>
              <dgm:constr type="t" for="ch" forName="Parent5" refType="h" fact="0.8257"/>
              <dgm:constr type="w" for="ch" forName="Parent5" refType="w" fact="0.2975"/>
              <dgm:constr type="h" for="ch" forName="Parent5" refType="h" fact="0.0864"/>
              <dgm:constr type="l" for="ch" forName="Child1" refType="w" fact="0.6804"/>
              <dgm:constr type="t" for="ch" forName="Child1" refType="h" fact="0.0919"/>
              <dgm:constr type="w" for="ch" forName="Child1" refType="w" fact="0.3196"/>
              <dgm:constr type="h" for="ch" forName="Child1" refType="h" fact="0.1232"/>
              <dgm:constr type="l" for="ch" forName="Child2" refType="w" fact="0.5348"/>
              <dgm:constr type="t" for="ch" forName="Child2" refType="h" fact="0.2722"/>
              <dgm:constr type="w" for="ch" forName="Child2" refType="w" fact="0.3196"/>
              <dgm:constr type="h" for="ch" forName="Child2" refType="h" fact="0.1232"/>
              <dgm:constr type="l" for="ch" forName="Child3" refType="w" fact="0.6804"/>
              <dgm:constr type="t" for="ch" forName="Child3" refType="h" fact="0.4487"/>
              <dgm:constr type="w" for="ch" forName="Child3" refType="w" fact="0.3196"/>
              <dgm:constr type="h" for="ch" forName="Child3" refType="h" fact="0.1232"/>
              <dgm:constr type="l" for="ch" forName="Child4" refType="w" fact="0.5348"/>
              <dgm:constr type="t" for="ch" forName="Child4" refType="h" fact="0.6271"/>
              <dgm:constr type="w" for="ch" forName="Child4" refType="w" fact="0.3196"/>
              <dgm:constr type="h" for="ch" forName="Child4" refType="h" fact="0.1232"/>
              <dgm:constr type="l" for="ch" forName="Child5" refType="w" fact="0.6804"/>
              <dgm:constr type="t" for="ch" forName="Child5" refType="h" fact="0.8073"/>
              <dgm:constr type="w" for="ch" forName="Child5" refType="w" fact="0.3196"/>
              <dgm:constr type="h" for="ch" forName="Child5" refType="h" fact="0.1232"/>
            </dgm:constrLst>
          </dgm:if>
          <dgm:if name="Name9"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1481"/>
              <dgm:constr type="t" for="ch" forName="Accent1" refType="h" fact="0"/>
              <dgm:constr type="w" for="ch" forName="Accent1" refType="w" fact="0.5331"/>
              <dgm:constr type="h" for="ch" forName="Accent1" refType="h" fact="0.2629"/>
              <dgm:constr type="l" for="ch" forName="Accent2" refType="w" fact="0"/>
              <dgm:constr type="t" for="ch" forName="Accent2" refType="h" fact="0.1511"/>
              <dgm:constr type="w" for="ch" forName="Accent2" refType="w" fact="0.5331"/>
              <dgm:constr type="h" for="ch" forName="Accent2" refType="h" fact="0.2629"/>
              <dgm:constr type="l" for="ch" forName="Accent3" refType="w" fact="0.1481"/>
              <dgm:constr type="t" for="ch" forName="Accent3" refType="h" fact="0.3027"/>
              <dgm:constr type="w" for="ch" forName="Accent3" refType="w" fact="0.5331"/>
              <dgm:constr type="h" for="ch" forName="Accent3" refType="h" fact="0.2629"/>
              <dgm:constr type="l" for="ch" forName="Accent4" refType="w" fact="0"/>
              <dgm:constr type="t" for="ch" forName="Accent4" refType="h" fact="0.4541"/>
              <dgm:constr type="w" for="ch" forName="Accent4" refType="w" fact="0.5331"/>
              <dgm:constr type="h" for="ch" forName="Accent4" refType="h" fact="0.2629"/>
              <dgm:constr type="l" for="ch" forName="Parent1" refType="w" fact="0.2658"/>
              <dgm:constr type="t" for="ch" forName="Parent1" refType="h" fact="0.0952"/>
              <dgm:constr type="w" for="ch" forName="Parent1" refType="w" fact="0.2975"/>
              <dgm:constr type="h" for="ch" forName="Parent1" refType="h" fact="0.0733"/>
              <dgm:constr type="l" for="ch" forName="Parent2" refType="w" fact="0.1171"/>
              <dgm:constr type="t" for="ch" forName="Parent2" refType="h" fact="0.2466"/>
              <dgm:constr type="w" for="ch" forName="Parent2" refType="w" fact="0.2975"/>
              <dgm:constr type="h" for="ch" forName="Parent2" refType="h" fact="0.0733"/>
              <dgm:constr type="l" for="ch" forName="Parent3" refType="w" fact="0.2658"/>
              <dgm:constr type="t" for="ch" forName="Parent3" refType="h" fact="0.3979"/>
              <dgm:constr type="w" for="ch" forName="Parent3" refType="w" fact="0.2975"/>
              <dgm:constr type="h" for="ch" forName="Parent3" refType="h" fact="0.0733"/>
              <dgm:constr type="l" for="ch" forName="Parent4" refType="w" fact="0.1171"/>
              <dgm:constr type="t" for="ch" forName="Parent4" refType="h" fact="0.5493"/>
              <dgm:constr type="w" for="ch" forName="Parent4" refType="w" fact="0.2975"/>
              <dgm:constr type="h" for="ch" forName="Parent4" refType="h" fact="0.0733"/>
              <dgm:constr type="l" for="ch" forName="Child1" refType="w" fact="0.6804"/>
              <dgm:constr type="t" for="ch" forName="Child1" refType="h" fact="0.078"/>
              <dgm:constr type="w" for="ch" forName="Child1" refType="w" fact="0.3196"/>
              <dgm:constr type="h" for="ch" forName="Child1" refType="h" fact="0.1046"/>
              <dgm:constr type="l" for="ch" forName="Child2" refType="w" fact="0.5348"/>
              <dgm:constr type="t" for="ch" forName="Child2" refType="h" fact="0.231"/>
              <dgm:constr type="w" for="ch" forName="Child2" refType="w" fact="0.3196"/>
              <dgm:constr type="h" for="ch" forName="Child2" refType="h" fact="0.1046"/>
              <dgm:constr type="l" for="ch" forName="Child3" refType="w" fact="0.6804"/>
              <dgm:constr type="t" for="ch" forName="Child3" refType="h" fact="0.3808"/>
              <dgm:constr type="w" for="ch" forName="Child3" refType="w" fact="0.3196"/>
              <dgm:constr type="h" for="ch" forName="Child3" refType="h" fact="0.1046"/>
              <dgm:constr type="l" for="ch" forName="Child4" refType="w" fact="0.5348"/>
              <dgm:constr type="t" for="ch" forName="Child4" refType="h" fact="0.5322"/>
              <dgm:constr type="w" for="ch" forName="Child4" refType="w" fact="0.3196"/>
              <dgm:constr type="h" for="ch" forName="Child4" refType="h" fact="0.1046"/>
              <dgm:constr type="l" for="ch" forName="Accent5" refType="w" fact="0.1481"/>
              <dgm:constr type="t" for="ch" forName="Accent5" refType="h" fact="0.6053"/>
              <dgm:constr type="w" for="ch" forName="Accent5" refType="w" fact="0.5331"/>
              <dgm:constr type="h" for="ch" forName="Accent5" refType="h" fact="0.2629"/>
              <dgm:constr type="l" for="ch" forName="Accent6" refType="w" fact="0.038"/>
              <dgm:constr type="t" for="ch" forName="Accent6" refType="h" fact="0.774"/>
              <dgm:constr type="w" for="ch" forName="Accent6" refType="w" fact="0.458"/>
              <dgm:constr type="h" for="ch" forName="Accent6" refType="h" fact="0.226"/>
              <dgm:constr type="l" for="ch" forName="Parent5" refType="w" fact="0.2658"/>
              <dgm:constr type="t" for="ch" forName="Parent5" refType="h" fact="0.7005"/>
              <dgm:constr type="w" for="ch" forName="Parent5" refType="w" fact="0.2975"/>
              <dgm:constr type="h" for="ch" forName="Parent5" refType="h" fact="0.0733"/>
              <dgm:constr type="l" for="ch" forName="Parent6" refType="w" fact="0.1171"/>
              <dgm:constr type="t" for="ch" forName="Parent6" refType="h" fact="0.8519"/>
              <dgm:constr type="w" for="ch" forName="Parent6" refType="w" fact="0.2975"/>
              <dgm:constr type="h" for="ch" forName="Parent6" refType="h" fact="0.0733"/>
              <dgm:constr type="l" for="ch" forName="Child5" refType="w" fact="0.6804"/>
              <dgm:constr type="t" for="ch" forName="Child5" refType="h" fact="0.6833"/>
              <dgm:constr type="w" for="ch" forName="Child5" refType="w" fact="0.3196"/>
              <dgm:constr type="h" for="ch" forName="Child5" refType="h" fact="0.1046"/>
              <dgm:constr type="l" for="ch" forName="Child6" refType="w" fact="0.5348"/>
              <dgm:constr type="t" for="ch" forName="Child6" refType="h" fact="0.8347"/>
              <dgm:constr type="w" for="ch" forName="Child6" refType="w" fact="0.3196"/>
              <dgm:constr type="h" for="ch" forName="Child6" refType="h" fact="0.1046"/>
            </dgm:constrLst>
          </dgm:if>
          <dgm:else name="Name10">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1481"/>
              <dgm:constr type="t" for="ch" forName="Accent1" refType="h" fact="0"/>
              <dgm:constr type="w" for="ch" forName="Accent1" refType="w" fact="0.5331"/>
              <dgm:constr type="h" for="ch" forName="Accent1" refType="h" fact="0.2284"/>
              <dgm:constr type="l" for="ch" forName="Accent2" refType="w" fact="0"/>
              <dgm:constr type="t" for="ch" forName="Accent2" refType="h" fact="0.1312"/>
              <dgm:constr type="w" for="ch" forName="Accent2" refType="w" fact="0.5331"/>
              <dgm:constr type="h" for="ch" forName="Accent2" refType="h" fact="0.2284"/>
              <dgm:constr type="l" for="ch" forName="Accent3" refType="w" fact="0.1481"/>
              <dgm:constr type="t" for="ch" forName="Accent3" refType="h" fact="0.263"/>
              <dgm:constr type="w" for="ch" forName="Accent3" refType="w" fact="0.5331"/>
              <dgm:constr type="h" for="ch" forName="Accent3" refType="h" fact="0.2284"/>
              <dgm:constr type="l" for="ch" forName="Accent4" refType="w" fact="0"/>
              <dgm:constr type="t" for="ch" forName="Accent4" refType="h" fact="0.3945"/>
              <dgm:constr type="w" for="ch" forName="Accent4" refType="w" fact="0.5331"/>
              <dgm:constr type="h" for="ch" forName="Accent4" refType="h" fact="0.2284"/>
              <dgm:constr type="l" for="ch" forName="Parent1" refType="w" fact="0.2658"/>
              <dgm:constr type="t" for="ch" forName="Parent1" refType="h" fact="0.0827"/>
              <dgm:constr type="w" for="ch" forName="Parent1" refType="w" fact="0.2975"/>
              <dgm:constr type="h" for="ch" forName="Parent1" refType="h" fact="0.0637"/>
              <dgm:constr type="l" for="ch" forName="Parent2" refType="w" fact="0.1171"/>
              <dgm:constr type="t" for="ch" forName="Parent2" refType="h" fact="0.2142"/>
              <dgm:constr type="w" for="ch" forName="Parent2" refType="w" fact="0.2975"/>
              <dgm:constr type="h" for="ch" forName="Parent2" refType="h" fact="0.0637"/>
              <dgm:constr type="l" for="ch" forName="Parent3" refType="w" fact="0.2658"/>
              <dgm:constr type="t" for="ch" forName="Parent3" refType="h" fact="0.3457"/>
              <dgm:constr type="w" for="ch" forName="Parent3" refType="w" fact="0.2975"/>
              <dgm:constr type="h" for="ch" forName="Parent3" refType="h" fact="0.0637"/>
              <dgm:constr type="l" for="ch" forName="Parent4" refType="w" fact="0.1171"/>
              <dgm:constr type="t" for="ch" forName="Parent4" refType="h" fact="0.4772"/>
              <dgm:constr type="w" for="ch" forName="Parent4" refType="w" fact="0.2975"/>
              <dgm:constr type="h" for="ch" forName="Parent4" refType="h" fact="0.0637"/>
              <dgm:constr type="l" for="ch" forName="Child1" refType="w" fact="0.6804"/>
              <dgm:constr type="t" for="ch" forName="Child1" refType="h" fact="0.0678"/>
              <dgm:constr type="w" for="ch" forName="Child1" refType="w" fact="0.3196"/>
              <dgm:constr type="h" for="ch" forName="Child1" refType="h" fact="0.0908"/>
              <dgm:constr type="l" for="ch" forName="Child2" refType="w" fact="0.5348"/>
              <dgm:constr type="t" for="ch" forName="Child2" refType="h" fact="0.2006"/>
              <dgm:constr type="w" for="ch" forName="Child2" refType="w" fact="0.3196"/>
              <dgm:constr type="h" for="ch" forName="Child2" refType="h" fact="0.0908"/>
              <dgm:constr type="l" for="ch" forName="Child3" refType="w" fact="0.6804"/>
              <dgm:constr type="t" for="ch" forName="Child3" refType="h" fact="0.3308"/>
              <dgm:constr type="w" for="ch" forName="Child3" refType="w" fact="0.3196"/>
              <dgm:constr type="h" for="ch" forName="Child3" refType="h" fact="0.0908"/>
              <dgm:constr type="l" for="ch" forName="Child4" refType="w" fact="0.5348"/>
              <dgm:constr type="t" for="ch" forName="Child4" refType="h" fact="0.4623"/>
              <dgm:constr type="w" for="ch" forName="Child4" refType="w" fact="0.3196"/>
              <dgm:constr type="h" for="ch" forName="Child4" refType="h" fact="0.0908"/>
              <dgm:constr type="l" for="ch" forName="Accent5" refType="w" fact="0.1481"/>
              <dgm:constr type="t" for="ch" forName="Accent5" refType="h" fact="0.5258"/>
              <dgm:constr type="w" for="ch" forName="Accent5" refType="w" fact="0.5331"/>
              <dgm:constr type="h" for="ch" forName="Accent5" refType="h" fact="0.2284"/>
              <dgm:constr type="l" for="ch" forName="Accent6" refType="w" fact="0"/>
              <dgm:constr type="t" for="ch" forName="Accent6" refType="h" fact="0.6573"/>
              <dgm:constr type="w" for="ch" forName="Accent6" refType="w" fact="0.5331"/>
              <dgm:constr type="h" for="ch" forName="Accent6" refType="h" fact="0.2284"/>
              <dgm:constr type="l" for="ch" forName="Accent7" refType="w" fact="0.186"/>
              <dgm:constr type="t" for="ch" forName="Accent7" refType="h" fact="0.8037"/>
              <dgm:constr type="w" for="ch" forName="Accent7" refType="w" fact="0.458"/>
              <dgm:constr type="h" for="ch" forName="Accent7" refType="h" fact="0.1963"/>
              <dgm:constr type="l" for="ch" forName="Parent5" refType="w" fact="0.2658"/>
              <dgm:constr type="t" for="ch" forName="Parent5" refType="h" fact="0.6085"/>
              <dgm:constr type="w" for="ch" forName="Parent5" refType="w" fact="0.2975"/>
              <dgm:constr type="h" for="ch" forName="Parent5" refType="h" fact="0.0637"/>
              <dgm:constr type="l" for="ch" forName="Parent6" refType="w" fact="0.1171"/>
              <dgm:constr type="t" for="ch" forName="Parent6" refType="h" fact="0.74"/>
              <dgm:constr type="w" for="ch" forName="Parent6" refType="w" fact="0.2975"/>
              <dgm:constr type="h" for="ch" forName="Parent6" refType="h" fact="0.0637"/>
              <dgm:constr type="l" for="ch" forName="Parent7" refType="w" fact="0.2658"/>
              <dgm:constr type="t" for="ch" forName="Parent7" refType="h" fact="0.8715"/>
              <dgm:constr type="w" for="ch" forName="Parent7" refType="w" fact="0.2975"/>
              <dgm:constr type="h" for="ch" forName="Parent7" refType="h" fact="0.0637"/>
              <dgm:constr type="l" for="ch" forName="Child5" refType="w" fact="0.6804"/>
              <dgm:constr type="t" for="ch" forName="Child5" refType="h" fact="0.5936"/>
              <dgm:constr type="w" for="ch" forName="Child5" refType="w" fact="0.3196"/>
              <dgm:constr type="h" for="ch" forName="Child5" refType="h" fact="0.0908"/>
              <dgm:constr type="l" for="ch" forName="Child6" refType="w" fact="0.5348"/>
              <dgm:constr type="t" for="ch" forName="Child6" refType="h" fact="0.7251"/>
              <dgm:constr type="w" for="ch" forName="Child6" refType="w" fact="0.3196"/>
              <dgm:constr type="h" for="ch" forName="Child6" refType="h" fact="0.0908"/>
              <dgm:constr type="l" for="ch" forName="Child7" refType="w" fact="0.6804"/>
              <dgm:constr type="t" for="ch" forName="Child7" refType="h" fact="0.8579"/>
              <dgm:constr type="w" for="ch" forName="Child7" refType="w" fact="0.3196"/>
              <dgm:constr type="h" for="ch" forName="Child7" refType="h" fact="0.0908"/>
            </dgm:constrLst>
          </dgm:else>
        </dgm:choose>
      </dgm:if>
      <dgm:else name="Name11">
        <dgm:choose name="Name12">
          <dgm:if name="Name13"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14"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0407"/>
              <dgm:constr type="t" for="ch" forName="Accent1" refType="h" fact="0"/>
              <dgm:constr type="w" for="ch" forName="Accent1" refType="w" fact="0.5542"/>
              <dgm:constr type="h" for="ch" forName="Accent1" refType="h" fact="0.6665"/>
              <dgm:constr type="l" for="ch" forName="Accent2" refType="w" fact="0.1533"/>
              <dgm:constr type="t" for="ch" forName="Accent2" refType="h" fact="0.4272"/>
              <dgm:constr type="w" for="ch" forName="Accent2" refType="w" fact="0.4761"/>
              <dgm:constr type="h" for="ch" forName="Accent2" refType="h" fact="0.5728"/>
              <dgm:constr type="l" for="ch" forName="Parent1" refType="w" fact="0.0822"/>
              <dgm:constr type="t" for="ch" forName="Parent1" refType="h" fact="0.2413"/>
              <dgm:constr type="w" for="ch" forName="Parent1" refType="w" fact="0.3092"/>
              <dgm:constr type="h" for="ch" forName="Parent1" refType="h" fact="0.1859"/>
              <dgm:constr type="l" for="ch" forName="Parent2" refType="w" fact="0.2368"/>
              <dgm:constr type="t" for="ch" forName="Parent2" refType="h" fact="0.625"/>
              <dgm:constr type="w" for="ch" forName="Parent2" refType="w" fact="0.3092"/>
              <dgm:constr type="h" for="ch" forName="Parent2" refType="h" fact="0.1859"/>
              <dgm:constr type="l" for="ch" forName="Child1" refType="w" fact="0.5164"/>
              <dgm:constr type="t" for="ch" forName="Child1" refType="h" fact="0.1978"/>
              <dgm:constr type="w" for="ch" forName="Child1" refType="w" fact="0.3322"/>
              <dgm:constr type="h" for="ch" forName="Child1" refType="h" fact="0.265"/>
              <dgm:constr type="l" for="ch" forName="Child2" refType="w" fact="0.6678"/>
              <dgm:constr type="t" for="ch" forName="Child2" refType="h" fact="0.5855"/>
              <dgm:constr type="w" for="ch" forName="Child2" refType="w" fact="0.3322"/>
              <dgm:constr type="h" for="ch" forName="Child2" refType="h" fact="0.265"/>
            </dgm:constrLst>
          </dgm:if>
          <dgm:if name="Name15"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
              <dgm:constr type="t" for="ch" forName="Accent1" refType="h" fact="0"/>
              <dgm:constr type="w" for="ch" forName="Accent1" refType="w" fact="0.5325"/>
              <dgm:constr type="h" for="ch" forName="Accent1" refType="h" fact="0.4814"/>
              <dgm:constr type="l" for="ch" forName="Accent2" refType="w" fact="0.1479"/>
              <dgm:constr type="t" for="ch" forName="Accent2" refType="h" fact="0.2766"/>
              <dgm:constr type="w" for="ch" forName="Accent2" refType="w" fact="0.5325"/>
              <dgm:constr type="h" for="ch" forName="Accent2" refType="h" fact="0.4814"/>
              <dgm:constr type="l" for="ch" forName="Accent3" refType="w" fact="0.0378"/>
              <dgm:constr type="t" for="ch" forName="Accent3" refType="h" fact="0.5863"/>
              <dgm:constr type="w" for="ch" forName="Accent3" refType="w" fact="0.4575"/>
              <dgm:constr type="h" for="ch" forName="Accent3" refType="h" fact="0.4137"/>
              <dgm:constr type="l" for="ch" forName="Parent1" refType="w" fact="0.1183"/>
              <dgm:constr type="t" for="ch" forName="Parent1" refType="h" fact="0.1738"/>
              <dgm:constr type="w" for="ch" forName="Parent1" refType="w" fact="0.2959"/>
              <dgm:constr type="h" for="ch" forName="Parent1" refType="h" fact="0.1337"/>
              <dgm:constr type="l" for="ch" forName="Parent2" refType="w" fact="0.2656"/>
              <dgm:constr type="t" for="ch" forName="Parent2" refType="h" fact="0.452"/>
              <dgm:constr type="w" for="ch" forName="Parent2" refType="w" fact="0.2959"/>
              <dgm:constr type="h" for="ch" forName="Parent2" refType="h" fact="0.1337"/>
              <dgm:constr type="l" for="ch" forName="Parent3" refType="w" fact="0.1183"/>
              <dgm:constr type="t" for="ch" forName="Parent3" refType="h" fact="0.7306"/>
              <dgm:constr type="w" for="ch" forName="Parent3" refType="w" fact="0.2959"/>
              <dgm:constr type="h" for="ch" forName="Parent3" refType="h" fact="0.1337"/>
              <dgm:constr type="l" for="ch" forName="Child1" refType="w" fact="0.5325"/>
              <dgm:constr type="t" for="ch" forName="Child1" refType="h" fact="0.1435"/>
              <dgm:constr type="w" for="ch" forName="Child1" refType="w" fact="0.3195"/>
              <dgm:constr type="h" for="ch" forName="Child1" refType="h" fact="0.1926"/>
              <dgm:constr type="l" for="ch" forName="Child2" refType="w" fact="0.6805"/>
              <dgm:constr type="t" for="ch" forName="Child2" refType="h" fact="0.4217"/>
              <dgm:constr type="w" for="ch" forName="Child2" refType="w" fact="0.3195"/>
              <dgm:constr type="h" for="ch" forName="Child2" refType="h" fact="0.1926"/>
              <dgm:constr type="l" for="ch" forName="Child3" refType="w" fact="0.5325"/>
              <dgm:constr type="t" for="ch" forName="Child3" refType="h" fact="0.6998"/>
              <dgm:constr type="w" for="ch" forName="Child3" refType="w" fact="0.3195"/>
              <dgm:constr type="h" for="ch" forName="Child3" refType="h" fact="0.1926"/>
            </dgm:constrLst>
          </dgm:if>
          <dgm:if name="Name16"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
              <dgm:constr type="t" for="ch" forName="Accent1" refType="h" fact="0"/>
              <dgm:constr type="w" for="ch" forName="Accent1" refType="w" fact="0.5331"/>
              <dgm:constr type="h" for="ch" forName="Accent1" refType="h" fact="0.3771"/>
              <dgm:constr type="l" for="ch" forName="Accent2" refType="w" fact="0.1481"/>
              <dgm:constr type="t" for="ch" forName="Accent2" refType="h" fact="0.2167"/>
              <dgm:constr type="w" for="ch" forName="Accent2" refType="w" fact="0.5331"/>
              <dgm:constr type="h" for="ch" forName="Accent2" refType="h" fact="0.3771"/>
              <dgm:constr type="l" for="ch" forName="Accent3" refType="w" fact="0"/>
              <dgm:constr type="t" for="ch" forName="Accent3" refType="h" fact="0.4342"/>
              <dgm:constr type="w" for="ch" forName="Accent3" refType="w" fact="0.5331"/>
              <dgm:constr type="h" for="ch" forName="Accent3" refType="h" fact="0.3771"/>
              <dgm:constr type="l" for="ch" forName="Accent4" refType="w" fact="0.186"/>
              <dgm:constr type="t" for="ch" forName="Accent4" refType="h" fact="0.6759"/>
              <dgm:constr type="w" for="ch" forName="Accent4" refType="w" fact="0.458"/>
              <dgm:constr type="h" for="ch" forName="Accent4" refType="h" fact="0.3241"/>
              <dgm:constr type="l" for="ch" forName="Parent1" refType="w" fact="0.1171"/>
              <dgm:constr type="t" for="ch" forName="Parent1" refType="h" fact="0.1365"/>
              <dgm:constr type="w" for="ch" forName="Parent1" refType="w" fact="0.2975"/>
              <dgm:constr type="h" for="ch" forName="Parent1" refType="h" fact="0.1052"/>
              <dgm:constr type="l" for="ch" forName="Parent2" refType="w" fact="0.2658"/>
              <dgm:constr type="t" for="ch" forName="Parent2" refType="h" fact="0.3536"/>
              <dgm:constr type="w" for="ch" forName="Parent2" refType="w" fact="0.2975"/>
              <dgm:constr type="h" for="ch" forName="Parent2" refType="h" fact="0.1052"/>
              <dgm:constr type="l" for="ch" forName="Parent3" refType="w" fact="0.1171"/>
              <dgm:constr type="t" for="ch" forName="Parent3" refType="h" fact="0.5707"/>
              <dgm:constr type="w" for="ch" forName="Parent3" refType="w" fact="0.2975"/>
              <dgm:constr type="h" for="ch" forName="Parent3" refType="h" fact="0.1052"/>
              <dgm:constr type="l" for="ch" forName="Parent4" refType="w" fact="0.2658"/>
              <dgm:constr type="t" for="ch" forName="Parent4" refType="h" fact="0.7878"/>
              <dgm:constr type="w" for="ch" forName="Parent4" refType="w" fact="0.2975"/>
              <dgm:constr type="h" for="ch" forName="Parent4" refType="h" fact="0.1052"/>
              <dgm:constr type="l" for="ch" forName="Child1" refType="w" fact="0.5348"/>
              <dgm:constr type="t" for="ch" forName="Child1" refType="h" fact="0.1119"/>
              <dgm:constr type="w" for="ch" forName="Child1" refType="w" fact="0.3196"/>
              <dgm:constr type="h" for="ch" forName="Child1" refType="h" fact="0.15"/>
              <dgm:constr type="l" for="ch" forName="Child2" refType="w" fact="0.6804"/>
              <dgm:constr type="t" for="ch" forName="Child2" refType="h" fact="0.3312"/>
              <dgm:constr type="w" for="ch" forName="Child2" refType="w" fact="0.3196"/>
              <dgm:constr type="h" for="ch" forName="Child2" refType="h" fact="0.15"/>
              <dgm:constr type="l" for="ch" forName="Child3" refType="w" fact="0.5348"/>
              <dgm:constr type="t" for="ch" forName="Child3" refType="h" fact="0.5461"/>
              <dgm:constr type="w" for="ch" forName="Child3" refType="w" fact="0.3196"/>
              <dgm:constr type="h" for="ch" forName="Child3" refType="h" fact="0.15"/>
              <dgm:constr type="l" for="ch" forName="Child4" refType="w" fact="0.6804"/>
              <dgm:constr type="t" for="ch" forName="Child4" refType="h" fact="0.7632"/>
              <dgm:constr type="w" for="ch" forName="Child4" refType="w" fact="0.3196"/>
              <dgm:constr type="h" for="ch" forName="Child4" refType="h" fact="0.15"/>
            </dgm:constrLst>
          </dgm:if>
          <dgm:if name="Name17"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
              <dgm:constr type="t" for="ch" forName="Accent1" refType="h" fact="0"/>
              <dgm:constr type="w" for="ch" forName="Accent1" refType="w" fact="0.5331"/>
              <dgm:constr type="h" for="ch" forName="Accent1" refType="h" fact="0.3098"/>
              <dgm:constr type="l" for="ch" forName="Accent2" refType="w" fact="0.1481"/>
              <dgm:constr type="t" for="ch" forName="Accent2" refType="h" fact="0.178"/>
              <dgm:constr type="w" for="ch" forName="Accent2" refType="w" fact="0.5331"/>
              <dgm:constr type="h" for="ch" forName="Accent2" refType="h" fact="0.3098"/>
              <dgm:constr type="l" for="ch" forName="Accent3" refType="w" fact="0"/>
              <dgm:constr type="t" for="ch" forName="Accent3" refType="h" fact="0.3568"/>
              <dgm:constr type="w" for="ch" forName="Accent3" refType="w" fact="0.5331"/>
              <dgm:constr type="h" for="ch" forName="Accent3" refType="h" fact="0.3098"/>
              <dgm:constr type="l" for="ch" forName="Accent4" refType="w" fact="0.1481"/>
              <dgm:constr type="t" for="ch" forName="Accent4" refType="h" fact="0.5351"/>
              <dgm:constr type="w" for="ch" forName="Accent4" refType="w" fact="0.5331"/>
              <dgm:constr type="h" for="ch" forName="Accent4" refType="h" fact="0.3098"/>
              <dgm:constr type="l" for="ch" forName="Accent5" refType="w" fact="0.0378"/>
              <dgm:constr type="t" for="ch" forName="Accent5" refType="h" fact="0.7337"/>
              <dgm:constr type="w" for="ch" forName="Accent5" refType="w" fact="0.458"/>
              <dgm:constr type="h" for="ch" forName="Accent5" refType="h" fact="0.2663"/>
              <dgm:constr type="l" for="ch" forName="Parent1" refType="w" fact="0.1171"/>
              <dgm:constr type="t" for="ch" forName="Parent1" refType="h" fact="0.1122"/>
              <dgm:constr type="w" for="ch" forName="Parent1" refType="w" fact="0.2975"/>
              <dgm:constr type="h" for="ch" forName="Parent1" refType="h" fact="0.0864"/>
              <dgm:constr type="l" for="ch" forName="Parent2" refType="w" fact="0.2658"/>
              <dgm:constr type="t" for="ch" forName="Parent2" refType="h" fact="0.2906"/>
              <dgm:constr type="w" for="ch" forName="Parent2" refType="w" fact="0.2975"/>
              <dgm:constr type="h" for="ch" forName="Parent2" refType="h" fact="0.0864"/>
              <dgm:constr type="l" for="ch" forName="Parent3" refType="w" fact="0.1171"/>
              <dgm:constr type="t" for="ch" forName="Parent3" refType="h" fact="0.4689"/>
              <dgm:constr type="w" for="ch" forName="Parent3" refType="w" fact="0.2975"/>
              <dgm:constr type="h" for="ch" forName="Parent3" refType="h" fact="0.0864"/>
              <dgm:constr type="l" for="ch" forName="Parent4" refType="w" fact="0.2658"/>
              <dgm:constr type="t" for="ch" forName="Parent4" refType="h" fact="0.6473"/>
              <dgm:constr type="w" for="ch" forName="Parent4" refType="w" fact="0.2975"/>
              <dgm:constr type="h" for="ch" forName="Parent4" refType="h" fact="0.0864"/>
              <dgm:constr type="l" for="ch" forName="Parent5" refType="w" fact="0.1171"/>
              <dgm:constr type="t" for="ch" forName="Parent5" refType="h" fact="0.8257"/>
              <dgm:constr type="w" for="ch" forName="Parent5" refType="w" fact="0.2975"/>
              <dgm:constr type="h" for="ch" forName="Parent5" refType="h" fact="0.0864"/>
              <dgm:constr type="l" for="ch" forName="Child1" refType="w" fact="0.5348"/>
              <dgm:constr type="t" for="ch" forName="Child1" refType="h" fact="0.0919"/>
              <dgm:constr type="w" for="ch" forName="Child1" refType="w" fact="0.3196"/>
              <dgm:constr type="h" for="ch" forName="Child1" refType="h" fact="0.1232"/>
              <dgm:constr type="l" for="ch" forName="Child2" refType="w" fact="0.6804"/>
              <dgm:constr type="t" for="ch" forName="Child2" refType="h" fact="0.2722"/>
              <dgm:constr type="w" for="ch" forName="Child2" refType="w" fact="0.3196"/>
              <dgm:constr type="h" for="ch" forName="Child2" refType="h" fact="0.1232"/>
              <dgm:constr type="l" for="ch" forName="Child3" refType="w" fact="0.5348"/>
              <dgm:constr type="t" for="ch" forName="Child3" refType="h" fact="0.4487"/>
              <dgm:constr type="w" for="ch" forName="Child3" refType="w" fact="0.3196"/>
              <dgm:constr type="h" for="ch" forName="Child3" refType="h" fact="0.1232"/>
              <dgm:constr type="l" for="ch" forName="Child4" refType="w" fact="0.6804"/>
              <dgm:constr type="t" for="ch" forName="Child4" refType="h" fact="0.6271"/>
              <dgm:constr type="w" for="ch" forName="Child4" refType="w" fact="0.3196"/>
              <dgm:constr type="h" for="ch" forName="Child4" refType="h" fact="0.1232"/>
              <dgm:constr type="l" for="ch" forName="Child5" refType="w" fact="0.5348"/>
              <dgm:constr type="t" for="ch" forName="Child5" refType="h" fact="0.8073"/>
              <dgm:constr type="w" for="ch" forName="Child5" refType="w" fact="0.3196"/>
              <dgm:constr type="h" for="ch" forName="Child5" refType="h" fact="0.1232"/>
            </dgm:constrLst>
          </dgm:if>
          <dgm:if name="Name18"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
              <dgm:constr type="t" for="ch" forName="Accent1" refType="h" fact="0"/>
              <dgm:constr type="w" for="ch" forName="Accent1" refType="w" fact="0.5331"/>
              <dgm:constr type="h" for="ch" forName="Accent1" refType="h" fact="0.2629"/>
              <dgm:constr type="l" for="ch" forName="Accent2" refType="w" fact="0.1481"/>
              <dgm:constr type="t" for="ch" forName="Accent2" refType="h" fact="0.1511"/>
              <dgm:constr type="w" for="ch" forName="Accent2" refType="w" fact="0.5331"/>
              <dgm:constr type="h" for="ch" forName="Accent2" refType="h" fact="0.2629"/>
              <dgm:constr type="l" for="ch" forName="Accent3" refType="w" fact="0"/>
              <dgm:constr type="t" for="ch" forName="Accent3" refType="h" fact="0.3027"/>
              <dgm:constr type="w" for="ch" forName="Accent3" refType="w" fact="0.5331"/>
              <dgm:constr type="h" for="ch" forName="Accent3" refType="h" fact="0.2629"/>
              <dgm:constr type="l" for="ch" forName="Accent4" refType="w" fact="0.1481"/>
              <dgm:constr type="t" for="ch" forName="Accent4" refType="h" fact="0.4541"/>
              <dgm:constr type="w" for="ch" forName="Accent4" refType="w" fact="0.5331"/>
              <dgm:constr type="h" for="ch" forName="Accent4" refType="h" fact="0.2629"/>
              <dgm:constr type="l" for="ch" forName="Accent5" refType="w" fact="0"/>
              <dgm:constr type="t" for="ch" forName="Accent5" refType="h" fact="0.6053"/>
              <dgm:constr type="w" for="ch" forName="Accent5" refType="w" fact="0.5331"/>
              <dgm:constr type="h" for="ch" forName="Accent5" refType="h" fact="0.2629"/>
              <dgm:constr type="l" for="ch" forName="Accent6" refType="w" fact="0.186"/>
              <dgm:constr type="t" for="ch" forName="Accent6" refType="h" fact="0.774"/>
              <dgm:constr type="w" for="ch" forName="Accent6" refType="w" fact="0.458"/>
              <dgm:constr type="h" for="ch" forName="Accent6" refType="h" fact="0.226"/>
              <dgm:constr type="l" for="ch" forName="Parent1" refType="w" fact="0.1171"/>
              <dgm:constr type="t" for="ch" forName="Parent1" refType="h" fact="0.0952"/>
              <dgm:constr type="w" for="ch" forName="Parent1" refType="w" fact="0.2975"/>
              <dgm:constr type="h" for="ch" forName="Parent1" refType="h" fact="0.0733"/>
              <dgm:constr type="l" for="ch" forName="Parent2" refType="w" fact="0.2658"/>
              <dgm:constr type="t" for="ch" forName="Parent2" refType="h" fact="0.2466"/>
              <dgm:constr type="w" for="ch" forName="Parent2" refType="w" fact="0.2975"/>
              <dgm:constr type="h" for="ch" forName="Parent2" refType="h" fact="0.0733"/>
              <dgm:constr type="l" for="ch" forName="Parent3" refType="w" fact="0.1171"/>
              <dgm:constr type="t" for="ch" forName="Parent3" refType="h" fact="0.3979"/>
              <dgm:constr type="w" for="ch" forName="Parent3" refType="w" fact="0.2975"/>
              <dgm:constr type="h" for="ch" forName="Parent3" refType="h" fact="0.0733"/>
              <dgm:constr type="l" for="ch" forName="Parent4" refType="w" fact="0.2658"/>
              <dgm:constr type="t" for="ch" forName="Parent4" refType="h" fact="0.5493"/>
              <dgm:constr type="w" for="ch" forName="Parent4" refType="w" fact="0.2975"/>
              <dgm:constr type="h" for="ch" forName="Parent4" refType="h" fact="0.0733"/>
              <dgm:constr type="l" for="ch" forName="Parent5" refType="w" fact="0.1171"/>
              <dgm:constr type="t" for="ch" forName="Parent5" refType="h" fact="0.7005"/>
              <dgm:constr type="w" for="ch" forName="Parent5" refType="w" fact="0.2975"/>
              <dgm:constr type="h" for="ch" forName="Parent5" refType="h" fact="0.0733"/>
              <dgm:constr type="l" for="ch" forName="Parent6" refType="w" fact="0.2658"/>
              <dgm:constr type="t" for="ch" forName="Parent6" refType="h" fact="0.8519"/>
              <dgm:constr type="w" for="ch" forName="Parent6" refType="w" fact="0.2975"/>
              <dgm:constr type="h" for="ch" forName="Parent6" refType="h" fact="0.0733"/>
              <dgm:constr type="l" for="ch" forName="Child1" refType="w" fact="0.5348"/>
              <dgm:constr type="t" for="ch" forName="Child1" refType="h" fact="0.078"/>
              <dgm:constr type="w" for="ch" forName="Child1" refType="w" fact="0.3196"/>
              <dgm:constr type="h" for="ch" forName="Child1" refType="h" fact="0.1046"/>
              <dgm:constr type="l" for="ch" forName="Child2" refType="w" fact="0.6804"/>
              <dgm:constr type="t" for="ch" forName="Child2" refType="h" fact="0.231"/>
              <dgm:constr type="w" for="ch" forName="Child2" refType="w" fact="0.3196"/>
              <dgm:constr type="h" for="ch" forName="Child2" refType="h" fact="0.1046"/>
              <dgm:constr type="l" for="ch" forName="Child3" refType="w" fact="0.5348"/>
              <dgm:constr type="t" for="ch" forName="Child3" refType="h" fact="0.3808"/>
              <dgm:constr type="w" for="ch" forName="Child3" refType="w" fact="0.3196"/>
              <dgm:constr type="h" for="ch" forName="Child3" refType="h" fact="0.1046"/>
              <dgm:constr type="l" for="ch" forName="Child4" refType="w" fact="0.6804"/>
              <dgm:constr type="t" for="ch" forName="Child4" refType="h" fact="0.5322"/>
              <dgm:constr type="w" for="ch" forName="Child4" refType="w" fact="0.3196"/>
              <dgm:constr type="h" for="ch" forName="Child4" refType="h" fact="0.1046"/>
              <dgm:constr type="l" for="ch" forName="Child5" refType="w" fact="0.5348"/>
              <dgm:constr type="t" for="ch" forName="Child5" refType="h" fact="0.6833"/>
              <dgm:constr type="w" for="ch" forName="Child5" refType="w" fact="0.3196"/>
              <dgm:constr type="h" for="ch" forName="Child5" refType="h" fact="0.1046"/>
              <dgm:constr type="l" for="ch" forName="Child6" refType="w" fact="0.6804"/>
              <dgm:constr type="t" for="ch" forName="Child6" refType="h" fact="0.8347"/>
              <dgm:constr type="w" for="ch" forName="Child6" refType="w" fact="0.3196"/>
              <dgm:constr type="h" for="ch" forName="Child6" refType="h" fact="0.1046"/>
            </dgm:constrLst>
          </dgm:if>
          <dgm:else name="Name19">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
              <dgm:constr type="t" for="ch" forName="Accent1" refType="h" fact="0"/>
              <dgm:constr type="w" for="ch" forName="Accent1" refType="w" fact="0.5331"/>
              <dgm:constr type="h" for="ch" forName="Accent1" refType="h" fact="0.2284"/>
              <dgm:constr type="l" for="ch" forName="Accent2" refType="w" fact="0.1481"/>
              <dgm:constr type="t" for="ch" forName="Accent2" refType="h" fact="0.1312"/>
              <dgm:constr type="w" for="ch" forName="Accent2" refType="w" fact="0.5331"/>
              <dgm:constr type="h" for="ch" forName="Accent2" refType="h" fact="0.2284"/>
              <dgm:constr type="l" for="ch" forName="Accent3" refType="w" fact="0"/>
              <dgm:constr type="t" for="ch" forName="Accent3" refType="h" fact="0.263"/>
              <dgm:constr type="w" for="ch" forName="Accent3" refType="w" fact="0.5331"/>
              <dgm:constr type="h" for="ch" forName="Accent3" refType="h" fact="0.2284"/>
              <dgm:constr type="l" for="ch" forName="Accent4" refType="w" fact="0.1481"/>
              <dgm:constr type="t" for="ch" forName="Accent4" refType="h" fact="0.3945"/>
              <dgm:constr type="w" for="ch" forName="Accent4" refType="w" fact="0.5331"/>
              <dgm:constr type="h" for="ch" forName="Accent4" refType="h" fact="0.2284"/>
              <dgm:constr type="l" for="ch" forName="Accent5" refType="w" fact="0"/>
              <dgm:constr type="t" for="ch" forName="Accent5" refType="h" fact="0.5258"/>
              <dgm:constr type="w" for="ch" forName="Accent5" refType="w" fact="0.5331"/>
              <dgm:constr type="h" for="ch" forName="Accent5" refType="h" fact="0.2284"/>
              <dgm:constr type="l" for="ch" forName="Accent6" refType="w" fact="0.1481"/>
              <dgm:constr type="t" for="ch" forName="Accent6" refType="h" fact="0.6573"/>
              <dgm:constr type="w" for="ch" forName="Accent6" refType="w" fact="0.5331"/>
              <dgm:constr type="h" for="ch" forName="Accent6" refType="h" fact="0.2284"/>
              <dgm:constr type="l" for="ch" forName="Accent7" refType="w" fact="0.0378"/>
              <dgm:constr type="t" for="ch" forName="Accent7" refType="h" fact="0.8037"/>
              <dgm:constr type="w" for="ch" forName="Accent7" refType="w" fact="0.458"/>
              <dgm:constr type="h" for="ch" forName="Accent7" refType="h" fact="0.1963"/>
              <dgm:constr type="l" for="ch" forName="Parent1" refType="w" fact="0.1171"/>
              <dgm:constr type="t" for="ch" forName="Parent1" refType="h" fact="0.0827"/>
              <dgm:constr type="w" for="ch" forName="Parent1" refType="w" fact="0.2975"/>
              <dgm:constr type="h" for="ch" forName="Parent1" refType="h" fact="0.0637"/>
              <dgm:constr type="l" for="ch" forName="Parent2" refType="w" fact="0.2658"/>
              <dgm:constr type="t" for="ch" forName="Parent2" refType="h" fact="0.2142"/>
              <dgm:constr type="w" for="ch" forName="Parent2" refType="w" fact="0.2975"/>
              <dgm:constr type="h" for="ch" forName="Parent2" refType="h" fact="0.0637"/>
              <dgm:constr type="l" for="ch" forName="Parent3" refType="w" fact="0.1171"/>
              <dgm:constr type="t" for="ch" forName="Parent3" refType="h" fact="0.3457"/>
              <dgm:constr type="w" for="ch" forName="Parent3" refType="w" fact="0.2975"/>
              <dgm:constr type="h" for="ch" forName="Parent3" refType="h" fact="0.0637"/>
              <dgm:constr type="l" for="ch" forName="Parent4" refType="w" fact="0.2658"/>
              <dgm:constr type="t" for="ch" forName="Parent4" refType="h" fact="0.4772"/>
              <dgm:constr type="w" for="ch" forName="Parent4" refType="w" fact="0.2975"/>
              <dgm:constr type="h" for="ch" forName="Parent4" refType="h" fact="0.0637"/>
              <dgm:constr type="l" for="ch" forName="Parent5" refType="w" fact="0.1171"/>
              <dgm:constr type="t" for="ch" forName="Parent5" refType="h" fact="0.6085"/>
              <dgm:constr type="w" for="ch" forName="Parent5" refType="w" fact="0.2975"/>
              <dgm:constr type="h" for="ch" forName="Parent5" refType="h" fact="0.0637"/>
              <dgm:constr type="l" for="ch" forName="Parent6" refType="w" fact="0.2658"/>
              <dgm:constr type="t" for="ch" forName="Parent6" refType="h" fact="0.74"/>
              <dgm:constr type="w" for="ch" forName="Parent6" refType="w" fact="0.2975"/>
              <dgm:constr type="h" for="ch" forName="Parent6" refType="h" fact="0.0637"/>
              <dgm:constr type="l" for="ch" forName="Parent7" refType="w" fact="0.1171"/>
              <dgm:constr type="t" for="ch" forName="Parent7" refType="h" fact="0.8715"/>
              <dgm:constr type="w" for="ch" forName="Parent7" refType="w" fact="0.2975"/>
              <dgm:constr type="h" for="ch" forName="Parent7" refType="h" fact="0.0637"/>
              <dgm:constr type="l" for="ch" forName="Child1" refType="w" fact="0.5348"/>
              <dgm:constr type="t" for="ch" forName="Child1" refType="h" fact="0.0678"/>
              <dgm:constr type="w" for="ch" forName="Child1" refType="w" fact="0.3196"/>
              <dgm:constr type="h" for="ch" forName="Child1" refType="h" fact="0.0908"/>
              <dgm:constr type="l" for="ch" forName="Child2" refType="w" fact="0.6804"/>
              <dgm:constr type="t" for="ch" forName="Child2" refType="h" fact="0.2006"/>
              <dgm:constr type="w" for="ch" forName="Child2" refType="w" fact="0.3196"/>
              <dgm:constr type="h" for="ch" forName="Child2" refType="h" fact="0.0908"/>
              <dgm:constr type="l" for="ch" forName="Child3" refType="w" fact="0.5348"/>
              <dgm:constr type="t" for="ch" forName="Child3" refType="h" fact="0.3308"/>
              <dgm:constr type="w" for="ch" forName="Child3" refType="w" fact="0.3196"/>
              <dgm:constr type="h" for="ch" forName="Child3" refType="h" fact="0.0908"/>
              <dgm:constr type="l" for="ch" forName="Child4" refType="w" fact="0.6804"/>
              <dgm:constr type="t" for="ch" forName="Child4" refType="h" fact="0.4623"/>
              <dgm:constr type="w" for="ch" forName="Child4" refType="w" fact="0.3196"/>
              <dgm:constr type="h" for="ch" forName="Child4" refType="h" fact="0.0908"/>
              <dgm:constr type="l" for="ch" forName="Child5" refType="w" fact="0.5348"/>
              <dgm:constr type="t" for="ch" forName="Child5" refType="h" fact="0.5936"/>
              <dgm:constr type="w" for="ch" forName="Child5" refType="w" fact="0.3196"/>
              <dgm:constr type="h" for="ch" forName="Child5" refType="h" fact="0.0908"/>
              <dgm:constr type="l" for="ch" forName="Child6" refType="w" fact="0.6804"/>
              <dgm:constr type="t" for="ch" forName="Child6" refType="h" fact="0.7251"/>
              <dgm:constr type="w" for="ch" forName="Child6" refType="w" fact="0.3196"/>
              <dgm:constr type="h" for="ch" forName="Child6" refType="h" fact="0.0908"/>
              <dgm:constr type="l" for="ch" forName="Child7" refType="w" fact="0.5348"/>
              <dgm:constr type="t" for="ch" forName="Child7" refType="h" fact="0.8579"/>
              <dgm:constr type="w" for="ch" forName="Child7" refType="w" fact="0.3196"/>
              <dgm:constr type="h" for="ch" forName="Child7" refType="h" fact="0.0908"/>
            </dgm:constrLst>
          </dgm:else>
        </dgm:choose>
      </dgm:else>
    </dgm:choose>
    <dgm:forEach name="wrapper" axis="self" ptType="parTrans">
      <dgm:forEach name="accentRepeat" axis="self">
        <dgm:layoutNode name="Accent" styleLbl="node1">
          <dgm:alg type="sp"/>
          <dgm:choose name="Name20">
            <dgm:if name="Name21" func="var" arg="dir" op="equ" val="norm">
              <dgm:choose name="Name22">
                <dgm:if name="Name23" axis="precedSib" ptType="node" func="cnt" op="equ" val="0">
                  <dgm:choose name="Name24">
                    <dgm:if name="Name25" axis="followSib" ptType="node" func="cnt" op="equ" val="0">
                      <dgm:shape xmlns:r="http://schemas.openxmlformats.org/officeDocument/2006/relationships" type="circularArrow" r:blip="">
                        <dgm:adjLst>
                          <dgm:adj idx="1" val="0.1098"/>
                          <dgm:adj idx="2" val="19.0387"/>
                          <dgm:adj idx="3" val="150"/>
                          <dgm:adj idx="4" val="180"/>
                          <dgm:adj idx="5" val="0.125"/>
                        </dgm:adjLst>
                      </dgm:shape>
                    </dgm:if>
                    <dgm:else name="Name26">
                      <dgm:shape xmlns:r="http://schemas.openxmlformats.org/officeDocument/2006/relationships" type="circularArrow" r:blip="">
                        <dgm:adjLst>
                          <dgm:adj idx="1" val="0.1098"/>
                          <dgm:adj idx="2" val="19.0387"/>
                          <dgm:adj idx="3" val="75"/>
                          <dgm:adj idx="4" val="180"/>
                          <dgm:adj idx="5" val="0.125"/>
                        </dgm:adjLst>
                      </dgm:shape>
                    </dgm:else>
                  </dgm:choose>
                </dgm:if>
                <dgm:else name="Name27">
                  <dgm:choose name="Name28">
                    <dgm:if name="Name29" axis="followSib" ptType="node" func="cnt" op="equ" val="0">
                      <dgm:choose name="Name30">
                        <dgm:if name="Name31" axis="precedSib" ptType="node" func="cnt" op="equ" val="1">
                          <dgm:shape xmlns:r="http://schemas.openxmlformats.org/officeDocument/2006/relationships" type="blockArc" r:blip="">
                            <dgm:adjLst>
                              <dgm:adj idx="1" val="0"/>
                              <dgm:adj idx="2" val="-45"/>
                              <dgm:adj idx="3" val="0.1274"/>
                            </dgm:adjLst>
                          </dgm:shape>
                        </dgm:if>
                        <dgm:if name="Name32" axis="precedSib" ptType="node" func="cnt" op="equ" val="2">
                          <dgm:shape xmlns:r="http://schemas.openxmlformats.org/officeDocument/2006/relationships" type="blockArc" r:blip="">
                            <dgm:adjLst>
                              <dgm:adj idx="1" val="-135"/>
                              <dgm:adj idx="2" val="180"/>
                              <dgm:adj idx="3" val="0.1274"/>
                            </dgm:adjLst>
                          </dgm:shape>
                        </dgm:if>
                        <dgm:if name="Name33" axis="precedSib" ptType="node" func="cnt" op="equ" val="3">
                          <dgm:shape xmlns:r="http://schemas.openxmlformats.org/officeDocument/2006/relationships" type="blockArc" r:blip="">
                            <dgm:adjLst>
                              <dgm:adj idx="1" val="0"/>
                              <dgm:adj idx="2" val="-45"/>
                              <dgm:adj idx="3" val="0.1274"/>
                            </dgm:adjLst>
                          </dgm:shape>
                        </dgm:if>
                        <dgm:if name="Name34" axis="precedSib" ptType="node" func="cnt" op="equ" val="4">
                          <dgm:shape xmlns:r="http://schemas.openxmlformats.org/officeDocument/2006/relationships" type="blockArc" r:blip="">
                            <dgm:adjLst>
                              <dgm:adj idx="1" val="-135"/>
                              <dgm:adj idx="2" val="180"/>
                              <dgm:adj idx="3" val="0.1274"/>
                            </dgm:adjLst>
                          </dgm:shape>
                        </dgm:if>
                        <dgm:if name="Name35" axis="precedSib" ptType="node" func="cnt" op="equ" val="5">
                          <dgm:shape xmlns:r="http://schemas.openxmlformats.org/officeDocument/2006/relationships" type="blockArc" r:blip="">
                            <dgm:adjLst>
                              <dgm:adj idx="1" val="0"/>
                              <dgm:adj idx="2" val="-45"/>
                              <dgm:adj idx="3" val="0.1274"/>
                            </dgm:adjLst>
                          </dgm:shape>
                        </dgm:if>
                        <dgm:if name="Name36" axis="precedSib" ptType="node" func="cnt" op="equ" val="6">
                          <dgm:shape xmlns:r="http://schemas.openxmlformats.org/officeDocument/2006/relationships" type="blockArc" r:blip="">
                            <dgm:adjLst>
                              <dgm:adj idx="1" val="-135"/>
                              <dgm:adj idx="2" val="180"/>
                              <dgm:adj idx="3" val="0.1274"/>
                            </dgm:adjLst>
                          </dgm:shape>
                        </dgm:if>
                        <dgm:else name="Name37"/>
                      </dgm:choose>
                    </dgm:if>
                    <dgm:else name="Name38">
                      <dgm:choose name="Name39">
                        <dgm:if name="Name40" axis="precedSib" ptType="node" func="cnt" op="equ" val="0">
                          <dgm:shape xmlns:r="http://schemas.openxmlformats.org/officeDocument/2006/relationships" type="blockArc" r:blip="">
                            <dgm:adjLst>
                              <dgm:adj idx="1" val="-133.1632"/>
                              <dgm:adj idx="2" val="65"/>
                              <dgm:adj idx="3" val="0.13"/>
                            </dgm:adjLst>
                          </dgm:shape>
                        </dgm:if>
                        <dgm:if name="Name41" axis="precedSib" ptType="node" func="cnt" op="equ" val="1">
                          <dgm:shape xmlns:r="http://schemas.openxmlformats.org/officeDocument/2006/relationships" type="leftCircularArrow" r:blip="">
                            <dgm:adjLst>
                              <dgm:adj idx="1" val="0.1098"/>
                              <dgm:adj idx="2" val="19.0387"/>
                              <dgm:adj idx="3" val="105"/>
                              <dgm:adj idx="4" val="-45"/>
                              <dgm:adj idx="5" val="0.125"/>
                            </dgm:adjLst>
                          </dgm:shape>
                        </dgm:if>
                        <dgm:if name="Name42" axis="precedSib" ptType="node" func="cnt" op="equ" val="2">
                          <dgm:shape xmlns:r="http://schemas.openxmlformats.org/officeDocument/2006/relationships" type="circularArrow" r:blip="">
                            <dgm:adjLst>
                              <dgm:adj idx="1" val="0.1098"/>
                              <dgm:adj idx="2" val="19.0387"/>
                              <dgm:adj idx="3" val="75"/>
                              <dgm:adj idx="4" val="-135"/>
                              <dgm:adj idx="5" val="0.125"/>
                            </dgm:adjLst>
                          </dgm:shape>
                        </dgm:if>
                        <dgm:if name="Name43" axis="precedSib" ptType="node" func="cnt" op="equ" val="3">
                          <dgm:shape xmlns:r="http://schemas.openxmlformats.org/officeDocument/2006/relationships" type="leftCircularArrow" r:blip="">
                            <dgm:adjLst>
                              <dgm:adj idx="1" val="0.1098"/>
                              <dgm:adj idx="2" val="19.0387"/>
                              <dgm:adj idx="3" val="105"/>
                              <dgm:adj idx="4" val="-45"/>
                              <dgm:adj idx="5" val="0.125"/>
                            </dgm:adjLst>
                          </dgm:shape>
                        </dgm:if>
                        <dgm:if name="Name44" axis="precedSib" ptType="node" func="cnt" op="equ" val="4">
                          <dgm:shape xmlns:r="http://schemas.openxmlformats.org/officeDocument/2006/relationships" type="circularArrow" r:blip="">
                            <dgm:adjLst>
                              <dgm:adj idx="1" val="0.1098"/>
                              <dgm:adj idx="2" val="19.0387"/>
                              <dgm:adj idx="3" val="75"/>
                              <dgm:adj idx="4" val="-135"/>
                              <dgm:adj idx="5" val="0.125"/>
                            </dgm:adjLst>
                          </dgm:shape>
                        </dgm:if>
                        <dgm:if name="Name45" axis="precedSib" ptType="node" func="cnt" op="equ" val="5">
                          <dgm:shape xmlns:r="http://schemas.openxmlformats.org/officeDocument/2006/relationships" type="leftCircularArrow" r:blip="">
                            <dgm:adjLst>
                              <dgm:adj idx="1" val="0.1098"/>
                              <dgm:adj idx="2" val="19.0387"/>
                              <dgm:adj idx="3" val="105"/>
                              <dgm:adj idx="4" val="-45"/>
                              <dgm:adj idx="5" val="0.125"/>
                            </dgm:adjLst>
                          </dgm:shape>
                        </dgm:if>
                        <dgm:if name="Name46" axis="precedSib" ptType="node" func="cnt" op="equ" val="6">
                          <dgm:shape xmlns:r="http://schemas.openxmlformats.org/officeDocument/2006/relationships" type="blockArc" r:blip="">
                            <dgm:adjLst>
                              <dgm:adj idx="1" val="-135"/>
                              <dgm:adj idx="2" val="180"/>
                              <dgm:adj idx="3" val="0.1274"/>
                            </dgm:adjLst>
                          </dgm:shape>
                        </dgm:if>
                        <dgm:else name="Name47"/>
                      </dgm:choose>
                    </dgm:else>
                  </dgm:choose>
                </dgm:else>
              </dgm:choose>
            </dgm:if>
            <dgm:else name="Name48">
              <dgm:choose name="Name49">
                <dgm:if name="Name50" axis="precedSib" ptType="node" func="cnt" op="equ" val="0">
                  <dgm:choose name="Name51">
                    <dgm:if name="Name52" axis="followSib" ptType="node" func="cnt" op="equ" val="0">
                      <dgm:shape xmlns:r="http://schemas.openxmlformats.org/officeDocument/2006/relationships" type="leftCircularArrow" r:blip="">
                        <dgm:adjLst>
                          <dgm:adj idx="1" val="0.1098"/>
                          <dgm:adj idx="2" val="19.0387"/>
                          <dgm:adj idx="3" val="30"/>
                          <dgm:adj idx="4" val="0"/>
                          <dgm:adj idx="5" val="0.125"/>
                        </dgm:adjLst>
                      </dgm:shape>
                    </dgm:if>
                    <dgm:else name="Name53">
                      <dgm:shape xmlns:r="http://schemas.openxmlformats.org/officeDocument/2006/relationships" type="leftCircularArrow" r:blip="">
                        <dgm:adjLst>
                          <dgm:adj idx="1" val="0.1098"/>
                          <dgm:adj idx="2" val="19.0387"/>
                          <dgm:adj idx="3" val="105"/>
                          <dgm:adj idx="4" val="0"/>
                          <dgm:adj idx="5" val="0.125"/>
                        </dgm:adjLst>
                      </dgm:shape>
                    </dgm:else>
                  </dgm:choose>
                </dgm:if>
                <dgm:else name="Name54">
                  <dgm:choose name="Name55">
                    <dgm:if name="Name56" axis="followSib" ptType="node" func="cnt" op="equ" val="0">
                      <dgm:choose name="Name57">
                        <dgm:if name="Name58" axis="precedSib" ptType="node" func="cnt" op="equ" val="1">
                          <dgm:shape xmlns:r="http://schemas.openxmlformats.org/officeDocument/2006/relationships" type="blockArc" r:blip="">
                            <dgm:adjLst>
                              <dgm:adj idx="1" val="-135"/>
                              <dgm:adj idx="2" val="180"/>
                              <dgm:adj idx="3" val="0.1274"/>
                            </dgm:adjLst>
                          </dgm:shape>
                        </dgm:if>
                        <dgm:if name="Name59" axis="precedSib" ptType="node" func="cnt" op="equ" val="2">
                          <dgm:shape xmlns:r="http://schemas.openxmlformats.org/officeDocument/2006/relationships" type="blockArc" r:blip="">
                            <dgm:adjLst>
                              <dgm:adj idx="1" val="0"/>
                              <dgm:adj idx="2" val="-45"/>
                              <dgm:adj idx="3" val="0.1274"/>
                            </dgm:adjLst>
                          </dgm:shape>
                        </dgm:if>
                        <dgm:if name="Name60" axis="precedSib" ptType="node" func="cnt" op="equ" val="3">
                          <dgm:shape xmlns:r="http://schemas.openxmlformats.org/officeDocument/2006/relationships" type="blockArc" r:blip="">
                            <dgm:adjLst>
                              <dgm:adj idx="1" val="-135"/>
                              <dgm:adj idx="2" val="180"/>
                              <dgm:adj idx="3" val="0.1274"/>
                            </dgm:adjLst>
                          </dgm:shape>
                        </dgm:if>
                        <dgm:if name="Name61" axis="precedSib" ptType="node" func="cnt" op="equ" val="4">
                          <dgm:shape xmlns:r="http://schemas.openxmlformats.org/officeDocument/2006/relationships" type="blockArc" r:blip="">
                            <dgm:adjLst>
                              <dgm:adj idx="1" val="0"/>
                              <dgm:adj idx="2" val="-45"/>
                              <dgm:adj idx="3" val="0.1274"/>
                            </dgm:adjLst>
                          </dgm:shape>
                        </dgm:if>
                        <dgm:if name="Name62" axis="precedSib" ptType="node" func="cnt" op="equ" val="5">
                          <dgm:shape xmlns:r="http://schemas.openxmlformats.org/officeDocument/2006/relationships" type="blockArc" r:blip="">
                            <dgm:adjLst>
                              <dgm:adj idx="1" val="-135"/>
                              <dgm:adj idx="2" val="180"/>
                              <dgm:adj idx="3" val="0.1274"/>
                            </dgm:adjLst>
                          </dgm:shape>
                        </dgm:if>
                        <dgm:if name="Name63" axis="precedSib" ptType="node" func="cnt" op="equ" val="6">
                          <dgm:shape xmlns:r="http://schemas.openxmlformats.org/officeDocument/2006/relationships" type="blockArc" r:blip="">
                            <dgm:adjLst>
                              <dgm:adj idx="1" val="0"/>
                              <dgm:adj idx="2" val="-45"/>
                              <dgm:adj idx="3" val="0.1274"/>
                            </dgm:adjLst>
                          </dgm:shape>
                        </dgm:if>
                        <dgm:else name="Name64"/>
                      </dgm:choose>
                    </dgm:if>
                    <dgm:else name="Name65">
                      <dgm:choose name="Name66">
                        <dgm:if name="Name67" axis="precedSib" ptType="node" func="cnt" op="equ" val="0">
                          <dgm:shape xmlns:r="http://schemas.openxmlformats.org/officeDocument/2006/relationships" type="blockArc" r:blip="">
                            <dgm:adjLst>
                              <dgm:adj idx="1" val="-133.1632"/>
                              <dgm:adj idx="2" val="65"/>
                              <dgm:adj idx="3" val="0.13"/>
                            </dgm:adjLst>
                          </dgm:shape>
                        </dgm:if>
                        <dgm:if name="Name68" axis="precedSib" ptType="node" func="cnt" op="equ" val="1">
                          <dgm:shape xmlns:r="http://schemas.openxmlformats.org/officeDocument/2006/relationships" type="circularArrow" r:blip="">
                            <dgm:adjLst>
                              <dgm:adj idx="1" val="0.1098"/>
                              <dgm:adj idx="2" val="19.0387"/>
                              <dgm:adj idx="3" val="75"/>
                              <dgm:adj idx="4" val="-135"/>
                              <dgm:adj idx="5" val="0.125"/>
                            </dgm:adjLst>
                          </dgm:shape>
                        </dgm:if>
                        <dgm:if name="Name69" axis="precedSib" ptType="node" func="cnt" op="equ" val="2">
                          <dgm:shape xmlns:r="http://schemas.openxmlformats.org/officeDocument/2006/relationships" type="leftCircularArrow" r:blip="">
                            <dgm:adjLst>
                              <dgm:adj idx="1" val="0.1098"/>
                              <dgm:adj idx="2" val="19.0387"/>
                              <dgm:adj idx="3" val="105"/>
                              <dgm:adj idx="4" val="-45"/>
                              <dgm:adj idx="5" val="0.125"/>
                            </dgm:adjLst>
                          </dgm:shape>
                        </dgm:if>
                        <dgm:if name="Name70" axis="precedSib" ptType="node" func="cnt" op="equ" val="3">
                          <dgm:shape xmlns:r="http://schemas.openxmlformats.org/officeDocument/2006/relationships" type="circularArrow" r:blip="">
                            <dgm:adjLst>
                              <dgm:adj idx="1" val="0.1098"/>
                              <dgm:adj idx="2" val="19.0387"/>
                              <dgm:adj idx="3" val="75"/>
                              <dgm:adj idx="4" val="-135"/>
                              <dgm:adj idx="5" val="0.125"/>
                            </dgm:adjLst>
                          </dgm:shape>
                        </dgm:if>
                        <dgm:if name="Name71" axis="precedSib" ptType="node" func="cnt" op="equ" val="4">
                          <dgm:shape xmlns:r="http://schemas.openxmlformats.org/officeDocument/2006/relationships" type="leftCircularArrow" r:blip="">
                            <dgm:adjLst>
                              <dgm:adj idx="1" val="0.1098"/>
                              <dgm:adj idx="2" val="19.0387"/>
                              <dgm:adj idx="3" val="105"/>
                              <dgm:adj idx="4" val="-45"/>
                              <dgm:adj idx="5" val="0.125"/>
                            </dgm:adjLst>
                          </dgm:shape>
                        </dgm:if>
                        <dgm:if name="Name72" axis="precedSib" ptType="node" func="cnt" op="equ" val="5">
                          <dgm:shape xmlns:r="http://schemas.openxmlformats.org/officeDocument/2006/relationships" type="circularArrow" r:blip="">
                            <dgm:adjLst>
                              <dgm:adj idx="1" val="0.1098"/>
                              <dgm:adj idx="2" val="19.0387"/>
                              <dgm:adj idx="3" val="75"/>
                              <dgm:adj idx="4" val="-135"/>
                              <dgm:adj idx="5" val="0.125"/>
                            </dgm:adjLst>
                          </dgm:shape>
                        </dgm:if>
                        <dgm:if name="Name73" axis="precedSib" ptType="node" func="cnt" op="equ" val="6">
                          <dgm:shape xmlns:r="http://schemas.openxmlformats.org/officeDocument/2006/relationships" type="blockArc" r:blip="">
                            <dgm:adjLst>
                              <dgm:adj idx="1" val="0"/>
                              <dgm:adj idx="2" val="-45"/>
                              <dgm:adj idx="3" val="0.1274"/>
                            </dgm:adjLst>
                          </dgm:shape>
                        </dgm:if>
                        <dgm:else name="Name74"/>
                      </dgm:choose>
                    </dgm:else>
                  </dgm:choose>
                </dgm:else>
              </dgm:choose>
            </dgm:else>
          </dgm:choose>
          <dgm:presOf/>
        </dgm:layoutNode>
      </dgm:forEach>
    </dgm:forEach>
    <dgm:forEach name="Name75" axis="ch" ptType="node" cnt="1">
      <dgm:layoutNode name="Accent1">
        <dgm:alg type="sp"/>
        <dgm:shape xmlns:r="http://schemas.openxmlformats.org/officeDocument/2006/relationships" r:blip="">
          <dgm:adjLst/>
        </dgm:shape>
        <dgm:presOf/>
        <dgm:constrLst/>
        <dgm:forEach name="Name76" ref="accentRepeat"/>
      </dgm:layoutNode>
      <dgm:choose name="Name77">
        <dgm:if name="Name78" axis="ch" ptType="node" func="cnt" op="gte" val="1">
          <dgm:layoutNode name="Child1"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79"/>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0" axis="ch" ptType="node" st="2" cnt="1">
      <dgm:layoutNode name="Accent2">
        <dgm:alg type="sp"/>
        <dgm:shape xmlns:r="http://schemas.openxmlformats.org/officeDocument/2006/relationships" r:blip="">
          <dgm:adjLst/>
        </dgm:shape>
        <dgm:presOf/>
        <dgm:constrLst/>
        <dgm:forEach name="Name81" ref="accentRepeat"/>
      </dgm:layoutNode>
      <dgm:choose name="Name82">
        <dgm:if name="Name83" axis="ch" ptType="node" func="cnt" op="gte" val="1">
          <dgm:layoutNode name="Child2"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4"/>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choose name="Name87">
        <dgm:if name="Name88" axis="ch" ptType="node" func="cnt" op="gte" val="1">
          <dgm:layoutNode name="Child3"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9"/>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0" axis="ch" ptType="node" st="4" cnt="1">
      <dgm:layoutNode name="Accent4">
        <dgm:alg type="sp"/>
        <dgm:shape xmlns:r="http://schemas.openxmlformats.org/officeDocument/2006/relationships" r:blip="">
          <dgm:adjLst/>
        </dgm:shape>
        <dgm:presOf/>
        <dgm:constrLst/>
        <dgm:forEach name="Name91" ref="accentRepeat"/>
      </dgm:layoutNode>
      <dgm:choose name="Name92">
        <dgm:if name="Name93" axis="ch" ptType="node" func="cnt" op="gte" val="1">
          <dgm:layoutNode name="Child4"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5" axis="ch" ptType="node" st="5" cnt="1">
      <dgm:layoutNode name="Accent5">
        <dgm:alg type="sp"/>
        <dgm:shape xmlns:r="http://schemas.openxmlformats.org/officeDocument/2006/relationships" r:blip="">
          <dgm:adjLst/>
        </dgm:shape>
        <dgm:presOf/>
        <dgm:constrLst/>
        <dgm:forEach name="Name96" ref="accentRepeat"/>
      </dgm:layoutNode>
      <dgm:choose name="Name97">
        <dgm:if name="Name98" axis="ch" ptType="node" func="cnt" op="gte" val="1">
          <dgm:layoutNode name="Child5"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9"/>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0" axis="ch" ptType="node" st="6" cnt="1">
      <dgm:layoutNode name="Accent6">
        <dgm:alg type="sp"/>
        <dgm:shape xmlns:r="http://schemas.openxmlformats.org/officeDocument/2006/relationships" r:blip="">
          <dgm:adjLst/>
        </dgm:shape>
        <dgm:presOf/>
        <dgm:constrLst/>
        <dgm:forEach name="Name101" ref="accentRepeat"/>
      </dgm:layoutNode>
      <dgm:choose name="Name102">
        <dgm:if name="Name103" axis="ch" ptType="node" func="cnt" op="gte" val="1">
          <dgm:layoutNode name="Child6"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4"/>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5" axis="ch" ptType="node" st="7" cnt="1">
      <dgm:layoutNode name="Accent7">
        <dgm:alg type="sp"/>
        <dgm:shape xmlns:r="http://schemas.openxmlformats.org/officeDocument/2006/relationships" r:blip="">
          <dgm:adjLst/>
        </dgm:shape>
        <dgm:presOf/>
        <dgm:constrLst/>
        <dgm:forEach name="Name106" ref="accentRepeat"/>
      </dgm:layoutNode>
      <dgm:choose name="Name107">
        <dgm:if name="Name108" axis="ch" ptType="node" func="cnt" op="gte" val="1">
          <dgm:layoutNode name="Child7"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9"/>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11/layout/TabList">
  <dgm:title val="Tab List"/>
  <dgm:desc val="Use to show non-sequential or grouped blocks of information. Works well for lists with a small amount of Level 1 text. The first Level 2 displays next to the Level 1 text  and the remaining Level 2 text appears beneath the Level 1 text."/>
  <dgm:catLst>
    <dgm:cat type="list" pri="4500"/>
    <dgm:cat type="officeonline" pri="11000"/>
  </dgm:catLst>
  <dgm:sampData>
    <dgm:dataModel>
      <dgm:ptLst>
        <dgm:pt modelId="0" type="doc"/>
        <dgm:pt modelId="10">
          <dgm:prSet phldr="1"/>
        </dgm:pt>
        <dgm:pt modelId="11">
          <dgm:prSet phldr="1"/>
        </dgm:pt>
        <dgm:pt modelId="12">
          <dgm:prSet phldr="1"/>
        </dgm:pt>
        <dgm:pt modelId="20">
          <dgm:prSet phldr="1"/>
        </dgm:pt>
        <dgm:pt modelId="21">
          <dgm:prSet phldr="1"/>
        </dgm:pt>
        <dgm:pt modelId="22">
          <dgm:prSet phldr="1"/>
        </dgm:pt>
        <dgm:pt modelId="30">
          <dgm:prSet phldr="1"/>
        </dgm:pt>
        <dgm:pt modelId="31">
          <dgm:prSet phldr="1"/>
        </dgm:pt>
        <dgm:pt modelId="32">
          <dgm:prSet phldr="1"/>
        </dgm:pt>
      </dgm:ptLst>
      <dgm:cxnLst>
        <dgm:cxn modelId="40" srcId="0" destId="10" srcOrd="0" destOrd="0"/>
        <dgm:cxn modelId="41" srcId="10" destId="11" srcOrd="0" destOrd="0"/>
        <dgm:cxn modelId="42" srcId="10" destId="12" srcOrd="0" destOrd="0"/>
        <dgm:cxn modelId="50" srcId="0" destId="20" srcOrd="1" destOrd="0"/>
        <dgm:cxn modelId="51" srcId="20" destId="21" srcOrd="1" destOrd="0"/>
        <dgm:cxn modelId="52" srcId="20" destId="22" srcOrd="1" destOrd="0"/>
        <dgm:cxn modelId="60" srcId="0" destId="30" srcOrd="2" destOrd="0"/>
        <dgm:cxn modelId="61" srcId="30" destId="31" srcOrd="2" destOrd="0"/>
        <dgm:cxn modelId="62" srcId="30" destId="32"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dgm:chPref val="3"/>
      <dgm:dir/>
      <dgm:animOne val="branch"/>
      <dgm:animLvl val="lvl"/>
    </dgm:varLst>
    <dgm:alg type="lin">
      <dgm:param type="linDir" val="fromT"/>
    </dgm:alg>
    <dgm:shape xmlns:r="http://schemas.openxmlformats.org/officeDocument/2006/relationships" r:blip="">
      <dgm:adjLst/>
    </dgm:shape>
    <dgm:constrLst>
      <dgm:constr type="w" for="ch" forName="Child" refType="w"/>
      <dgm:constr type="h" for="ch" forName="Child" refType="h" fact="0.6667"/>
      <dgm:constr type="primFontSz" for="des" forName="Parent" op="equ" val="65"/>
      <dgm:constr type="primFontSz" for="des" forName="Child" op="equ" val="65"/>
      <dgm:constr type="primFontSz" for="des" forName="FirstChild" op="equ" val="65"/>
      <dgm:constr type="primFontSz" for="des" forName="Child" refType="primFontSz" refFor="des" refForName="Parent" op="lte"/>
      <dgm:constr type="primFontSz" for="des" forName="FirstChild" refType="primFontSz" refFor="des" refForName="Parent" op="lte"/>
      <dgm:constr type="primFontSz" for="des" forName="Child" refType="primFontSz" refFor="des" refForName="FirstChild" op="lte"/>
      <dgm:constr type="w" for="ch" forName="composite" refType="w"/>
      <dgm:constr type="h" for="ch" forName="composite" refType="h" fact="0.3333"/>
      <dgm:constr type="sp" refType="h" refFor="ch" refForName="composite" op="equ" fact="0.05"/>
      <dgm:constr type="h" for="ch" forName="sibTrans" refType="h" refFor="ch" refForName="composite" op="equ" fact="0.05"/>
      <dgm:constr type="w" for="ch" forName="sibTrans" refType="h" refFor="ch" refForName="sibTrans" op="equ"/>
    </dgm:constrLst>
    <dgm:forEach name="nodesForEach" axis="ch" ptType="node">
      <dgm:layoutNode name="composite">
        <dgm:alg type="composite"/>
        <dgm:shape xmlns:r="http://schemas.openxmlformats.org/officeDocument/2006/relationships" r:blip="">
          <dgm:adjLst/>
        </dgm:shape>
        <dgm:choose name="Name1">
          <dgm:if name="Name2" func="var" arg="dir" op="equ" val="norm">
            <dgm:constrLst>
              <dgm:constr type="l" for="ch" forName="Accent" refType="w" fact="0"/>
              <dgm:constr type="b" for="ch" forName="Accent" refType="h"/>
              <dgm:constr type="w" for="ch" forName="Accent" refType="w"/>
              <dgm:constr type="h" for="ch" forName="Accent" refType="h" fact="0"/>
              <dgm:constr type="l" for="ch" forName="FirstChild" refType="w" fact="0.26"/>
              <dgm:constr type="t" for="ch" forName="FirstChild" refType="h" fact="0"/>
              <dgm:constr type="w" for="ch" forName="FirstChild" refType="w" fact="0.74"/>
              <dgm:constr type="h" for="ch" forName="FirstChild" refType="h"/>
              <dgm:constr type="l" for="ch" forName="Parent" refType="w" fact="0"/>
              <dgm:constr type="t" for="ch" forName="Parent" refType="h" fact="0"/>
              <dgm:constr type="w" for="ch" forName="Parent" refType="w" fact="0.26"/>
              <dgm:constr type="h" for="ch" forName="Parent" refType="h"/>
            </dgm:constrLst>
          </dgm:if>
          <dgm:else name="Name3">
            <dgm:constrLst>
              <dgm:constr type="l" for="ch" forName="Accent" refType="w" fact="0"/>
              <dgm:constr type="b" for="ch" forName="Accent" refType="h"/>
              <dgm:constr type="w" for="ch" forName="Accent" refType="w"/>
              <dgm:constr type="h" for="ch" forName="Accent" refType="h" fact="0"/>
              <dgm:constr type="r" for="ch" forName="FirstChild" refType="w" fact="0.74"/>
              <dgm:constr type="t" for="ch" forName="FirstChild" refType="h" fact="0"/>
              <dgm:constr type="w" for="ch" forName="FirstChild" refType="w" fact="0.74"/>
              <dgm:constr type="h" for="ch" forName="FirstChild" refType="h"/>
              <dgm:constr type="r" for="ch" forName="Parent" refType="w"/>
              <dgm:constr type="t" for="ch" forName="Parent" refType="h" fact="0"/>
              <dgm:constr type="w" for="ch" forName="Parent" refType="w" fact="0.26"/>
              <dgm:constr type="h" for="ch" forName="Parent" refType="h"/>
            </dgm:constrLst>
          </dgm:else>
        </dgm:choose>
        <dgm:layoutNode name="FirstChild" styleLbl="revTx">
          <dgm:varLst>
            <dgm:chMax val="0"/>
            <dgm:chPref val="0"/>
            <dgm:bulletEnabled val="1"/>
          </dgm:varLst>
          <dgm:choose name="Name4">
            <dgm:if name="Name5" func="var" arg="dir" op="equ" val="norm">
              <dgm:alg type="tx">
                <dgm:param type="parTxLTRAlign" val="l"/>
                <dgm:param type="txAnchorVert" val="b"/>
                <dgm:param type="txAnchorVertCh" val="b"/>
                <dgm:param type="parTxRTLAlign" val="l"/>
              </dgm:alg>
            </dgm:if>
            <dgm:else name="Name6">
              <dgm:alg type="tx">
                <dgm:param type="parTxLTRAlign" val="r"/>
                <dgm:param type="shpTxLTRAlignCh" val="r"/>
                <dgm:param type="txAnchorVert" val="b"/>
                <dgm:param type="txAnchorVertCh" val="b"/>
                <dgm:param type="parTxRTLAlign" val="r"/>
              </dgm:alg>
            </dgm:else>
          </dgm:choose>
          <dgm:shape xmlns:r="http://schemas.openxmlformats.org/officeDocument/2006/relationships" type="rect" r:blip="">
            <dgm:adjLst/>
          </dgm:shape>
          <dgm:choose name="Name7">
            <dgm:if name="Name8" axis="ch" ptType="node" func="cnt" op="gte" val="1">
              <dgm:presOf axis="ch desOrSelf" ptType="node node" st="1 1" cnt="1 0"/>
            </dgm:if>
            <dgm:else name="Name9">
              <dgm:presOf/>
            </dgm:else>
          </dgm:choos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Parent" styleLbl="alignNode1">
          <dgm:varLst>
            <dgm:chMax val="3"/>
            <dgm:chPref val="3"/>
            <dgm:bulletEnabled val="1"/>
          </dgm:varLst>
          <dgm:alg type="tx">
            <dgm:param type="shpTxLTRAlignCh" val="ctr"/>
            <dgm:param type="txAnchorVertCh" val="mid"/>
          </dgm:alg>
          <dgm:shape xmlns:r="http://schemas.openxmlformats.org/officeDocument/2006/relationships" type="round2SameRect" r:blip="">
            <dgm:adjLst>
              <dgm:adj idx="1" val="0.1667"/>
              <dgm:adj idx="2" val="0"/>
            </dgm:adjLst>
          </dgm:shape>
          <dgm:presOf axis="self" ptType="nod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Accent" styleLbl="parChTrans1D1">
          <dgm:alg type="sp"/>
          <dgm:shape xmlns:r="http://schemas.openxmlformats.org/officeDocument/2006/relationships" type="line" r:blip="" zOrderOff="-99999">
            <dgm:adjLst/>
          </dgm:shape>
          <dgm:presOf/>
        </dgm:layoutNode>
      </dgm:layoutNode>
      <dgm:choose name="Name10">
        <dgm:if name="Name11" axis="ch" ptType="node" st="2" cnt="1" func="cnt" op="gte" val="1">
          <dgm:layoutNode name="Child" styleLbl="revTx">
            <dgm:varLst>
              <dgm:chMax val="0"/>
              <dgm:chPref val="0"/>
              <dgm:bulletEnabled val="1"/>
            </dgm:varLst>
            <dgm:choose name="Name12">
              <dgm:if name="Name13" func="var" arg="dir" op="equ" val="norm">
                <dgm:alg type="tx">
                  <dgm:param type="stBulletLvl" val="1"/>
                  <dgm:param type="parTxLTRAlign" val="l"/>
                  <dgm:param type="parTxRTLAlign" val="l"/>
                  <dgm:param type="txAnchorVert" val="t"/>
                </dgm:alg>
              </dgm:if>
              <dgm:else name="Name14">
                <dgm:alg type="tx">
                  <dgm:param type="stBulletLvl" val="1"/>
                  <dgm:param type="parTxLTRAlign" val="r"/>
                  <dgm:param type="shpTxLTRAlignCh" val="r"/>
                  <dgm:param type="txAnchorVert" val="t"/>
                  <dgm:param type="parTxRTLAlign" val="r"/>
                </dgm:alg>
              </dgm:else>
            </dgm:choose>
            <dgm:shape xmlns:r="http://schemas.openxmlformats.org/officeDocument/2006/relationships" type="rect" r:blip="">
              <dgm:adjLst/>
            </dgm:shape>
            <dgm:presOf axis="ch desOrSelf" ptType="node node" st="2 1" cnt="0 0"/>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if>
        <dgm:else name="Name15"/>
      </dgm:choos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5.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1658A34-83F4-4B2E-BC5A-DE51EE8822F9}" type="datetimeFigureOut">
              <a:rPr lang="en-US" smtClean="0"/>
              <a:t>7/17/2020</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r>
              <a:rPr lang="en-US" smtClean="0"/>
              <a:t>share market classes</a:t>
            </a:r>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78FE58C-C1A6-4C4C-90C2-B7F5B0504B2D}" type="slidenum">
              <a:rPr lang="en-US" smtClean="0"/>
              <a:t>‹#›</a:t>
            </a:fld>
            <a:endParaRPr lang="en-US"/>
          </a:p>
        </p:txBody>
      </p:sp>
    </p:spTree>
    <p:extLst>
      <p:ext uri="{BB962C8B-B14F-4D97-AF65-F5344CB8AC3E}">
        <p14:creationId xmlns:p14="http://schemas.microsoft.com/office/powerpoint/2010/main" val="4034605036"/>
      </p:ext>
    </p:extLst>
  </p:cSld>
  <p:clrMap bg1="lt1" tx1="dk1" bg2="lt2" tx2="dk2" accent1="accent1" accent2="accent2" accent3="accent3" accent4="accent4" accent5="accent5" accent6="accent6" hlink="hlink" folHlink="folHlink"/>
  <p:hf sldNum="0"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F2E1917-0BAF-4687-978A-82FFF05559C3}" type="datetimeFigureOut">
              <a:rPr lang="en-US" smtClean="0"/>
              <a:t>7/17/2020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r>
              <a:rPr lang="en-US" smtClean="0"/>
              <a:t>share market classes</a:t>
            </a:r>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10E1E9A-E921-4174-A0FC-51868D7AC568}" type="slidenum">
              <a:rPr lang="en-US" smtClean="0"/>
              <a:t>‹#›</a:t>
            </a:fld>
            <a:endParaRPr lang="en-US"/>
          </a:p>
        </p:txBody>
      </p:sp>
    </p:spTree>
    <p:extLst>
      <p:ext uri="{BB962C8B-B14F-4D97-AF65-F5344CB8AC3E}">
        <p14:creationId xmlns:p14="http://schemas.microsoft.com/office/powerpoint/2010/main" val="373786009"/>
      </p:ext>
    </p:extLst>
  </p:cSld>
  <p:clrMap bg1="lt1" tx1="dk1" bg2="lt2" tx2="dk2" accent1="accent1" accent2="accent2" accent3="accent3" accent4="accent4" accent5="accent5" accent6="accent6" hlink="hlink" folHlink="folHlink"/>
  <p:hf sldNum="0"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524000" y="3602038"/>
            <a:ext cx="9144000" cy="1655762"/>
          </a:xfrm>
        </p:spPr>
        <p:txBody>
          <a:bodyPr/>
          <a:lstStyle>
            <a:lvl1pPr marL="0" indent="0" algn="ctr">
              <a:buNone/>
              <a:defRPr sz="2400">
                <a:solidFill>
                  <a:schemeClr val="accent3">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Click to edit Master subtitle style</a:t>
            </a:r>
            <a:endParaRPr lang="en-US" dirty="0"/>
          </a:p>
        </p:txBody>
      </p:sp>
      <p:sp>
        <p:nvSpPr>
          <p:cNvPr id="4" name="Date Placeholder 3"/>
          <p:cNvSpPr>
            <a:spLocks noGrp="1"/>
          </p:cNvSpPr>
          <p:nvPr>
            <p:ph type="dt" sz="half" idx="10"/>
          </p:nvPr>
        </p:nvSpPr>
        <p:spPr/>
        <p:txBody>
          <a:bodyPr/>
          <a:lstStyle/>
          <a:p>
            <a:fld id="{4EE54C74-DC26-42EE-B467-9709188B7E04}" type="datetime1">
              <a:rPr lang="en-US" smtClean="0"/>
              <a:t>7/17/2020</a:t>
            </a:fld>
            <a:endParaRPr lang="en-US" dirty="0"/>
          </a:p>
        </p:txBody>
      </p:sp>
      <p:sp>
        <p:nvSpPr>
          <p:cNvPr id="5" name="Footer Placeholder 4"/>
          <p:cNvSpPr>
            <a:spLocks noGrp="1"/>
          </p:cNvSpPr>
          <p:nvPr>
            <p:ph type="ftr" sz="quarter" idx="11"/>
          </p:nvPr>
        </p:nvSpPr>
        <p:spPr>
          <a:xfrm>
            <a:off x="4675909" y="6367318"/>
            <a:ext cx="2895600" cy="365125"/>
          </a:xfrm>
        </p:spPr>
        <p:txBody>
          <a:bodyPr/>
          <a:lstStyle>
            <a:lvl1pPr>
              <a:defRPr/>
            </a:lvl1pPr>
          </a:lstStyle>
          <a:p>
            <a:r>
              <a:rPr lang="en-US" smtClean="0"/>
              <a:t>www.sharemarket.com</a:t>
            </a:r>
            <a:endParaRPr lang="en-US" dirty="0"/>
          </a:p>
        </p:txBody>
      </p:sp>
      <p:sp>
        <p:nvSpPr>
          <p:cNvPr id="6" name="Slide Number Placeholder 5"/>
          <p:cNvSpPr>
            <a:spLocks noGrp="1"/>
          </p:cNvSpPr>
          <p:nvPr>
            <p:ph type="sldNum" sz="quarter" idx="12"/>
          </p:nvPr>
        </p:nvSpPr>
        <p:spPr/>
        <p:txBody>
          <a:bodyPr/>
          <a:lstStyle/>
          <a:p>
            <a:fld id="{71B7BAC7-FE87-40F6-AA24-4F4685D1B022}" type="slidenum">
              <a:rPr lang="en-US" smtClean="0"/>
              <a:t>‹#›</a:t>
            </a:fld>
            <a:endParaRPr lang="en-US" dirty="0"/>
          </a:p>
        </p:txBody>
      </p:sp>
      <p:sp>
        <p:nvSpPr>
          <p:cNvPr id="7" name="Title 6"/>
          <p:cNvSpPr>
            <a:spLocks noGrp="1"/>
          </p:cNvSpPr>
          <p:nvPr>
            <p:ph type="title"/>
          </p:nvPr>
        </p:nvSpPr>
        <p:spPr/>
        <p:txBody>
          <a:bodyPr/>
          <a:lstStyle/>
          <a:p>
            <a:r>
              <a:rPr lang="en-US" smtClean="0"/>
              <a:t>Click to edit Master title style</a:t>
            </a:r>
            <a:endParaRPr lang="en-IN"/>
          </a:p>
        </p:txBody>
      </p:sp>
    </p:spTree>
    <p:extLst>
      <p:ext uri="{BB962C8B-B14F-4D97-AF65-F5344CB8AC3E}">
        <p14:creationId xmlns:p14="http://schemas.microsoft.com/office/powerpoint/2010/main" val="646705622"/>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A0AE39A-2DA8-4B9A-8B90-462AB6A2BA3A}" type="datetime1">
              <a:rPr lang="en-US" smtClean="0"/>
              <a:t>7/17/2020</a:t>
            </a:fld>
            <a:endParaRPr lang="en-US"/>
          </a:p>
        </p:txBody>
      </p:sp>
      <p:sp>
        <p:nvSpPr>
          <p:cNvPr id="5" name="Footer Placeholder 4"/>
          <p:cNvSpPr>
            <a:spLocks noGrp="1"/>
          </p:cNvSpPr>
          <p:nvPr>
            <p:ph type="ftr" sz="quarter" idx="11"/>
          </p:nvPr>
        </p:nvSpPr>
        <p:spPr/>
        <p:txBody>
          <a:bodyPr/>
          <a:lstStyle/>
          <a:p>
            <a:r>
              <a:rPr lang="en-US" smtClean="0"/>
              <a:t>www.sharemarket.com</a:t>
            </a:r>
            <a:endParaRPr lang="en-US" dirty="0"/>
          </a:p>
        </p:txBody>
      </p:sp>
      <p:sp>
        <p:nvSpPr>
          <p:cNvPr id="6" name="Slide Number Placeholder 5"/>
          <p:cNvSpPr>
            <a:spLocks noGrp="1"/>
          </p:cNvSpPr>
          <p:nvPr>
            <p:ph type="sldNum" sz="quarter" idx="12"/>
          </p:nvPr>
        </p:nvSpPr>
        <p:spPr/>
        <p:txBody>
          <a:bodyPr/>
          <a:lstStyle/>
          <a:p>
            <a:fld id="{71B7BAC7-FE87-40F6-AA24-4F4685D1B022}" type="slidenum">
              <a:rPr lang="en-US" smtClean="0"/>
              <a:t>‹#›</a:t>
            </a:fld>
            <a:endParaRPr lang="en-US"/>
          </a:p>
        </p:txBody>
      </p:sp>
    </p:spTree>
    <p:extLst>
      <p:ext uri="{BB962C8B-B14F-4D97-AF65-F5344CB8AC3E}">
        <p14:creationId xmlns:p14="http://schemas.microsoft.com/office/powerpoint/2010/main" val="2198793978"/>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41658" y="1709738"/>
            <a:ext cx="10105791" cy="2862262"/>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1241658" y="4589463"/>
            <a:ext cx="10105791"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Edit Master text styles</a:t>
            </a:r>
          </a:p>
        </p:txBody>
      </p:sp>
      <p:sp>
        <p:nvSpPr>
          <p:cNvPr id="4" name="Date Placeholder 3"/>
          <p:cNvSpPr>
            <a:spLocks noGrp="1"/>
          </p:cNvSpPr>
          <p:nvPr>
            <p:ph type="dt" sz="half" idx="10"/>
          </p:nvPr>
        </p:nvSpPr>
        <p:spPr/>
        <p:txBody>
          <a:bodyPr/>
          <a:lstStyle/>
          <a:p>
            <a:fld id="{6F8462F8-1BC9-481B-A2DA-A16E1896893F}" type="datetime1">
              <a:rPr lang="en-US" smtClean="0"/>
              <a:t>7/17/2020</a:t>
            </a:fld>
            <a:endParaRPr lang="en-US"/>
          </a:p>
        </p:txBody>
      </p:sp>
      <p:sp>
        <p:nvSpPr>
          <p:cNvPr id="5" name="Footer Placeholder 4"/>
          <p:cNvSpPr>
            <a:spLocks noGrp="1"/>
          </p:cNvSpPr>
          <p:nvPr>
            <p:ph type="ftr" sz="quarter" idx="11"/>
          </p:nvPr>
        </p:nvSpPr>
        <p:spPr/>
        <p:txBody>
          <a:bodyPr/>
          <a:lstStyle/>
          <a:p>
            <a:r>
              <a:rPr lang="en-US" smtClean="0"/>
              <a:t>www.sharemarket.com</a:t>
            </a:r>
            <a:endParaRPr lang="en-US" dirty="0"/>
          </a:p>
        </p:txBody>
      </p:sp>
      <p:sp>
        <p:nvSpPr>
          <p:cNvPr id="6" name="Slide Number Placeholder 5"/>
          <p:cNvSpPr>
            <a:spLocks noGrp="1"/>
          </p:cNvSpPr>
          <p:nvPr>
            <p:ph type="sldNum" sz="quarter" idx="12"/>
          </p:nvPr>
        </p:nvSpPr>
        <p:spPr/>
        <p:txBody>
          <a:bodyPr/>
          <a:lstStyle/>
          <a:p>
            <a:fld id="{71B7BAC7-FE87-40F6-AA24-4F4685D1B022}" type="slidenum">
              <a:rPr lang="en-US" smtClean="0"/>
              <a:t>‹#›</a:t>
            </a:fld>
            <a:endParaRPr lang="en-US"/>
          </a:p>
        </p:txBody>
      </p:sp>
    </p:spTree>
    <p:extLst>
      <p:ext uri="{BB962C8B-B14F-4D97-AF65-F5344CB8AC3E}">
        <p14:creationId xmlns:p14="http://schemas.microsoft.com/office/powerpoint/2010/main" val="4067686796"/>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569700" y="1825625"/>
            <a:ext cx="475488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605325" y="1825625"/>
            <a:ext cx="475488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4495EF3-3D8A-46AF-9D66-C46CC6DDFBCD}" type="datetime1">
              <a:rPr lang="en-US" smtClean="0"/>
              <a:t>7/17/2020</a:t>
            </a:fld>
            <a:endParaRPr lang="en-US"/>
          </a:p>
        </p:txBody>
      </p:sp>
      <p:sp>
        <p:nvSpPr>
          <p:cNvPr id="6" name="Footer Placeholder 5"/>
          <p:cNvSpPr>
            <a:spLocks noGrp="1"/>
          </p:cNvSpPr>
          <p:nvPr>
            <p:ph type="ftr" sz="quarter" idx="11"/>
          </p:nvPr>
        </p:nvSpPr>
        <p:spPr/>
        <p:txBody>
          <a:bodyPr/>
          <a:lstStyle/>
          <a:p>
            <a:r>
              <a:rPr lang="en-US" smtClean="0"/>
              <a:t>www.sharemarket.com</a:t>
            </a:r>
            <a:endParaRPr lang="en-US" dirty="0"/>
          </a:p>
        </p:txBody>
      </p:sp>
      <p:sp>
        <p:nvSpPr>
          <p:cNvPr id="7" name="Slide Number Placeholder 6"/>
          <p:cNvSpPr>
            <a:spLocks noGrp="1"/>
          </p:cNvSpPr>
          <p:nvPr>
            <p:ph type="sldNum" sz="quarter" idx="12"/>
          </p:nvPr>
        </p:nvSpPr>
        <p:spPr/>
        <p:txBody>
          <a:bodyPr/>
          <a:lstStyle/>
          <a:p>
            <a:fld id="{71B7BAC7-FE87-40F6-AA24-4F4685D1B022}" type="slidenum">
              <a:rPr lang="en-US" smtClean="0"/>
              <a:t>‹#›</a:t>
            </a:fld>
            <a:endParaRPr lang="en-US"/>
          </a:p>
        </p:txBody>
      </p:sp>
    </p:spTree>
    <p:extLst>
      <p:ext uri="{BB962C8B-B14F-4D97-AF65-F5344CB8AC3E}">
        <p14:creationId xmlns:p14="http://schemas.microsoft.com/office/powerpoint/2010/main" val="10636805"/>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324100" y="274638"/>
            <a:ext cx="9023350" cy="1143000"/>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1562100" y="1489075"/>
            <a:ext cx="4754880" cy="641350"/>
          </a:xfrm>
          <a:noFill/>
          <a:ln>
            <a:noFill/>
          </a:ln>
        </p:spPr>
        <p:txBody>
          <a:bodyPr anchor="b"/>
          <a:lstStyle>
            <a:lvl1pPr marL="0" indent="0">
              <a:buNone/>
              <a:defRPr sz="2400" b="0">
                <a:solidFill>
                  <a:schemeClr val="accent3">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562100" y="2193925"/>
            <a:ext cx="4754880" cy="39782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598920" y="1489075"/>
            <a:ext cx="4754880" cy="641350"/>
          </a:xfrm>
          <a:noFill/>
          <a:ln>
            <a:noFill/>
          </a:ln>
        </p:spPr>
        <p:txBody>
          <a:bodyPr anchor="b"/>
          <a:lstStyle>
            <a:lvl1pPr marL="0" indent="0">
              <a:buNone/>
              <a:defRPr sz="2400" b="0">
                <a:solidFill>
                  <a:schemeClr val="accent3">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598920" y="2193925"/>
            <a:ext cx="4754880" cy="39782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2019DC7-B6C7-43B2-9CD1-01865E512D80}" type="datetime1">
              <a:rPr lang="en-US" smtClean="0"/>
              <a:t>7/17/2020</a:t>
            </a:fld>
            <a:endParaRPr lang="en-US"/>
          </a:p>
        </p:txBody>
      </p:sp>
      <p:sp>
        <p:nvSpPr>
          <p:cNvPr id="8" name="Footer Placeholder 7"/>
          <p:cNvSpPr>
            <a:spLocks noGrp="1"/>
          </p:cNvSpPr>
          <p:nvPr>
            <p:ph type="ftr" sz="quarter" idx="11"/>
          </p:nvPr>
        </p:nvSpPr>
        <p:spPr/>
        <p:txBody>
          <a:bodyPr/>
          <a:lstStyle/>
          <a:p>
            <a:r>
              <a:rPr lang="en-US" smtClean="0"/>
              <a:t>www.sharemarket.com</a:t>
            </a:r>
            <a:endParaRPr lang="en-US" dirty="0"/>
          </a:p>
        </p:txBody>
      </p:sp>
      <p:sp>
        <p:nvSpPr>
          <p:cNvPr id="9" name="Slide Number Placeholder 8"/>
          <p:cNvSpPr>
            <a:spLocks noGrp="1"/>
          </p:cNvSpPr>
          <p:nvPr>
            <p:ph type="sldNum" sz="quarter" idx="12"/>
          </p:nvPr>
        </p:nvSpPr>
        <p:spPr/>
        <p:txBody>
          <a:bodyPr/>
          <a:lstStyle/>
          <a:p>
            <a:fld id="{71B7BAC7-FE87-40F6-AA24-4F4685D1B022}" type="slidenum">
              <a:rPr lang="en-US" smtClean="0"/>
              <a:t>‹#›</a:t>
            </a:fld>
            <a:endParaRPr lang="en-US"/>
          </a:p>
        </p:txBody>
      </p:sp>
    </p:spTree>
    <p:extLst>
      <p:ext uri="{BB962C8B-B14F-4D97-AF65-F5344CB8AC3E}">
        <p14:creationId xmlns:p14="http://schemas.microsoft.com/office/powerpoint/2010/main" val="3231661520"/>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687A6A0-D5DC-48E2-95E6-577841F12E90}" type="datetime1">
              <a:rPr lang="en-US" smtClean="0"/>
              <a:t>7/17/2020</a:t>
            </a:fld>
            <a:endParaRPr lang="en-US"/>
          </a:p>
        </p:txBody>
      </p:sp>
      <p:sp>
        <p:nvSpPr>
          <p:cNvPr id="4" name="Footer Placeholder 3"/>
          <p:cNvSpPr>
            <a:spLocks noGrp="1"/>
          </p:cNvSpPr>
          <p:nvPr>
            <p:ph type="ftr" sz="quarter" idx="11"/>
          </p:nvPr>
        </p:nvSpPr>
        <p:spPr/>
        <p:txBody>
          <a:bodyPr/>
          <a:lstStyle/>
          <a:p>
            <a:r>
              <a:rPr lang="en-US" smtClean="0"/>
              <a:t>www.sharemarket.com</a:t>
            </a:r>
            <a:endParaRPr lang="en-US" dirty="0"/>
          </a:p>
        </p:txBody>
      </p:sp>
      <p:sp>
        <p:nvSpPr>
          <p:cNvPr id="5" name="Slide Number Placeholder 4"/>
          <p:cNvSpPr>
            <a:spLocks noGrp="1"/>
          </p:cNvSpPr>
          <p:nvPr>
            <p:ph type="sldNum" sz="quarter" idx="12"/>
          </p:nvPr>
        </p:nvSpPr>
        <p:spPr/>
        <p:txBody>
          <a:bodyPr/>
          <a:lstStyle/>
          <a:p>
            <a:fld id="{71B7BAC7-FE87-40F6-AA24-4F4685D1B022}" type="slidenum">
              <a:rPr lang="en-US" smtClean="0"/>
              <a:t>‹#›</a:t>
            </a:fld>
            <a:endParaRPr lang="en-US"/>
          </a:p>
        </p:txBody>
      </p:sp>
    </p:spTree>
    <p:extLst>
      <p:ext uri="{BB962C8B-B14F-4D97-AF65-F5344CB8AC3E}">
        <p14:creationId xmlns:p14="http://schemas.microsoft.com/office/powerpoint/2010/main" val="510586227"/>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76043C2-8B17-4621-AFD1-B12839F3F41B}" type="datetime1">
              <a:rPr lang="en-US" smtClean="0"/>
              <a:t>7/17/2020</a:t>
            </a:fld>
            <a:endParaRPr lang="en-US"/>
          </a:p>
        </p:txBody>
      </p:sp>
      <p:sp>
        <p:nvSpPr>
          <p:cNvPr id="3" name="Footer Placeholder 2"/>
          <p:cNvSpPr>
            <a:spLocks noGrp="1"/>
          </p:cNvSpPr>
          <p:nvPr>
            <p:ph type="ftr" sz="quarter" idx="11"/>
          </p:nvPr>
        </p:nvSpPr>
        <p:spPr/>
        <p:txBody>
          <a:bodyPr/>
          <a:lstStyle/>
          <a:p>
            <a:r>
              <a:rPr lang="en-US" smtClean="0"/>
              <a:t>www.sharemarket.com</a:t>
            </a:r>
            <a:endParaRPr lang="en-US" dirty="0"/>
          </a:p>
        </p:txBody>
      </p:sp>
      <p:sp>
        <p:nvSpPr>
          <p:cNvPr id="4" name="Slide Number Placeholder 3"/>
          <p:cNvSpPr>
            <a:spLocks noGrp="1"/>
          </p:cNvSpPr>
          <p:nvPr>
            <p:ph type="sldNum" sz="quarter" idx="12"/>
          </p:nvPr>
        </p:nvSpPr>
        <p:spPr/>
        <p:txBody>
          <a:bodyPr/>
          <a:lstStyle/>
          <a:p>
            <a:fld id="{71B7BAC7-FE87-40F6-AA24-4F4685D1B022}" type="slidenum">
              <a:rPr lang="en-US" smtClean="0"/>
              <a:t>‹#›</a:t>
            </a:fld>
            <a:endParaRPr lang="en-US"/>
          </a:p>
        </p:txBody>
      </p:sp>
    </p:spTree>
    <p:extLst>
      <p:ext uri="{BB962C8B-B14F-4D97-AF65-F5344CB8AC3E}">
        <p14:creationId xmlns:p14="http://schemas.microsoft.com/office/powerpoint/2010/main" val="3215141400"/>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62100"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678905" y="987425"/>
            <a:ext cx="567648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562100" y="2101850"/>
            <a:ext cx="3932237" cy="37592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7CBF55CD-EA14-4613-8957-70FCDC5EB07E}" type="datetime1">
              <a:rPr lang="en-US" smtClean="0"/>
              <a:t>7/17/2020</a:t>
            </a:fld>
            <a:endParaRPr lang="en-US"/>
          </a:p>
        </p:txBody>
      </p:sp>
      <p:sp>
        <p:nvSpPr>
          <p:cNvPr id="6" name="Footer Placeholder 5"/>
          <p:cNvSpPr>
            <a:spLocks noGrp="1"/>
          </p:cNvSpPr>
          <p:nvPr>
            <p:ph type="ftr" sz="quarter" idx="11"/>
          </p:nvPr>
        </p:nvSpPr>
        <p:spPr/>
        <p:txBody>
          <a:bodyPr/>
          <a:lstStyle/>
          <a:p>
            <a:r>
              <a:rPr lang="en-US" smtClean="0"/>
              <a:t>www.sharemarket.com</a:t>
            </a:r>
            <a:endParaRPr lang="en-US" dirty="0"/>
          </a:p>
        </p:txBody>
      </p:sp>
      <p:sp>
        <p:nvSpPr>
          <p:cNvPr id="7" name="Slide Number Placeholder 6"/>
          <p:cNvSpPr>
            <a:spLocks noGrp="1"/>
          </p:cNvSpPr>
          <p:nvPr>
            <p:ph type="sldNum" sz="quarter" idx="12"/>
          </p:nvPr>
        </p:nvSpPr>
        <p:spPr/>
        <p:txBody>
          <a:bodyPr/>
          <a:lstStyle/>
          <a:p>
            <a:fld id="{71B7BAC7-FE87-40F6-AA24-4F4685D1B022}" type="slidenum">
              <a:rPr lang="en-US" smtClean="0"/>
              <a:t>‹#›</a:t>
            </a:fld>
            <a:endParaRPr lang="en-US"/>
          </a:p>
        </p:txBody>
      </p:sp>
    </p:spTree>
    <p:extLst>
      <p:ext uri="{BB962C8B-B14F-4D97-AF65-F5344CB8AC3E}">
        <p14:creationId xmlns:p14="http://schemas.microsoft.com/office/powerpoint/2010/main" val="2198712058"/>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9" name="Title 1"/>
          <p:cNvSpPr>
            <a:spLocks noGrp="1"/>
          </p:cNvSpPr>
          <p:nvPr>
            <p:ph type="title"/>
          </p:nvPr>
        </p:nvSpPr>
        <p:spPr>
          <a:xfrm>
            <a:off x="1562100" y="457200"/>
            <a:ext cx="3932237" cy="1600200"/>
          </a:xfrm>
        </p:spPr>
        <p:txBody>
          <a:bodyPr anchor="b"/>
          <a:lstStyle>
            <a:lvl1pPr>
              <a:defRPr sz="3200"/>
            </a:lvl1pPr>
          </a:lstStyle>
          <a:p>
            <a:r>
              <a:rPr lang="en-US" smtClean="0"/>
              <a:t>Click to edit Master title style</a:t>
            </a:r>
            <a:endParaRPr lang="en-US"/>
          </a:p>
        </p:txBody>
      </p:sp>
      <p:sp>
        <p:nvSpPr>
          <p:cNvPr id="3" name="Picture Placeholder 2" descr="An empty placeholder to add an image. Click on the placeholder and select the image that you wish to add"/>
          <p:cNvSpPr>
            <a:spLocks noGrp="1"/>
          </p:cNvSpPr>
          <p:nvPr>
            <p:ph type="pic" idx="1"/>
          </p:nvPr>
        </p:nvSpPr>
        <p:spPr>
          <a:xfrm>
            <a:off x="5678904" y="987425"/>
            <a:ext cx="5678424"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8" name="Text Placeholder 3"/>
          <p:cNvSpPr>
            <a:spLocks noGrp="1"/>
          </p:cNvSpPr>
          <p:nvPr>
            <p:ph type="body" sz="half" idx="2"/>
          </p:nvPr>
        </p:nvSpPr>
        <p:spPr>
          <a:xfrm>
            <a:off x="1562100" y="2101850"/>
            <a:ext cx="3932237" cy="37592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138FE009-D03E-40E5-958C-47CA7DAB0831}" type="datetime1">
              <a:rPr lang="en-US" smtClean="0"/>
              <a:t>7/17/2020</a:t>
            </a:fld>
            <a:endParaRPr lang="en-US"/>
          </a:p>
        </p:txBody>
      </p:sp>
      <p:sp>
        <p:nvSpPr>
          <p:cNvPr id="6" name="Footer Placeholder 5"/>
          <p:cNvSpPr>
            <a:spLocks noGrp="1"/>
          </p:cNvSpPr>
          <p:nvPr>
            <p:ph type="ftr" sz="quarter" idx="11"/>
          </p:nvPr>
        </p:nvSpPr>
        <p:spPr/>
        <p:txBody>
          <a:bodyPr/>
          <a:lstStyle/>
          <a:p>
            <a:r>
              <a:rPr lang="en-US" smtClean="0"/>
              <a:t>www.sharemarket.com</a:t>
            </a:r>
            <a:endParaRPr lang="en-US" dirty="0"/>
          </a:p>
        </p:txBody>
      </p:sp>
      <p:sp>
        <p:nvSpPr>
          <p:cNvPr id="7" name="Slide Number Placeholder 6"/>
          <p:cNvSpPr>
            <a:spLocks noGrp="1"/>
          </p:cNvSpPr>
          <p:nvPr>
            <p:ph type="sldNum" sz="quarter" idx="12"/>
          </p:nvPr>
        </p:nvSpPr>
        <p:spPr/>
        <p:txBody>
          <a:bodyPr/>
          <a:lstStyle/>
          <a:p>
            <a:fld id="{71B7BAC7-FE87-40F6-AA24-4F4685D1B022}" type="slidenum">
              <a:rPr lang="en-US" smtClean="0"/>
              <a:t>‹#›</a:t>
            </a:fld>
            <a:endParaRPr lang="en-US"/>
          </a:p>
        </p:txBody>
      </p:sp>
    </p:spTree>
    <p:extLst>
      <p:ext uri="{BB962C8B-B14F-4D97-AF65-F5344CB8AC3E}">
        <p14:creationId xmlns:p14="http://schemas.microsoft.com/office/powerpoint/2010/main" val="1619359647"/>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1562100" y="1825625"/>
            <a:ext cx="9791700" cy="43513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B99ED13-9929-40E7-800D-BF7AC3226077}" type="datetime1">
              <a:rPr lang="en-US" smtClean="0"/>
              <a:t>7/17/2020</a:t>
            </a:fld>
            <a:endParaRPr lang="en-US"/>
          </a:p>
        </p:txBody>
      </p:sp>
      <p:sp>
        <p:nvSpPr>
          <p:cNvPr id="5" name="Footer Placeholder 4"/>
          <p:cNvSpPr>
            <a:spLocks noGrp="1"/>
          </p:cNvSpPr>
          <p:nvPr>
            <p:ph type="ftr" sz="quarter" idx="11"/>
          </p:nvPr>
        </p:nvSpPr>
        <p:spPr/>
        <p:txBody>
          <a:bodyPr/>
          <a:lstStyle/>
          <a:p>
            <a:r>
              <a:rPr lang="en-US" smtClean="0"/>
              <a:t>www.sharemarket.com</a:t>
            </a:r>
            <a:endParaRPr lang="en-US" dirty="0"/>
          </a:p>
        </p:txBody>
      </p:sp>
      <p:sp>
        <p:nvSpPr>
          <p:cNvPr id="6" name="Slide Number Placeholder 5"/>
          <p:cNvSpPr>
            <a:spLocks noGrp="1"/>
          </p:cNvSpPr>
          <p:nvPr>
            <p:ph type="sldNum" sz="quarter" idx="12"/>
          </p:nvPr>
        </p:nvSpPr>
        <p:spPr/>
        <p:txBody>
          <a:bodyPr/>
          <a:lstStyle/>
          <a:p>
            <a:fld id="{71B7BAC7-FE87-40F6-AA24-4F4685D1B022}" type="slidenum">
              <a:rPr lang="en-US" smtClean="0"/>
              <a:t>‹#›</a:t>
            </a:fld>
            <a:endParaRPr lang="en-US"/>
          </a:p>
        </p:txBody>
      </p:sp>
    </p:spTree>
    <p:extLst>
      <p:ext uri="{BB962C8B-B14F-4D97-AF65-F5344CB8AC3E}">
        <p14:creationId xmlns:p14="http://schemas.microsoft.com/office/powerpoint/2010/main" val="2821885217"/>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562100" y="365125"/>
            <a:ext cx="70104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E26A59C-B54D-4876-8B96-267A2CBD7A98}" type="datetime1">
              <a:rPr lang="en-US" smtClean="0"/>
              <a:t>7/17/2020</a:t>
            </a:fld>
            <a:endParaRPr lang="en-US"/>
          </a:p>
        </p:txBody>
      </p:sp>
      <p:sp>
        <p:nvSpPr>
          <p:cNvPr id="5" name="Footer Placeholder 4"/>
          <p:cNvSpPr>
            <a:spLocks noGrp="1"/>
          </p:cNvSpPr>
          <p:nvPr>
            <p:ph type="ftr" sz="quarter" idx="11"/>
          </p:nvPr>
        </p:nvSpPr>
        <p:spPr/>
        <p:txBody>
          <a:bodyPr/>
          <a:lstStyle/>
          <a:p>
            <a:r>
              <a:rPr lang="en-US" smtClean="0"/>
              <a:t>www.sharemarket.com</a:t>
            </a:r>
            <a:endParaRPr lang="en-US" dirty="0"/>
          </a:p>
        </p:txBody>
      </p:sp>
      <p:sp>
        <p:nvSpPr>
          <p:cNvPr id="6" name="Slide Number Placeholder 5"/>
          <p:cNvSpPr>
            <a:spLocks noGrp="1"/>
          </p:cNvSpPr>
          <p:nvPr>
            <p:ph type="sldNum" sz="quarter" idx="12"/>
          </p:nvPr>
        </p:nvSpPr>
        <p:spPr/>
        <p:txBody>
          <a:bodyPr/>
          <a:lstStyle/>
          <a:p>
            <a:fld id="{71B7BAC7-FE87-40F6-AA24-4F4685D1B022}" type="slidenum">
              <a:rPr lang="en-US" smtClean="0"/>
              <a:t>‹#›</a:t>
            </a:fld>
            <a:endParaRPr lang="en-US"/>
          </a:p>
        </p:txBody>
      </p:sp>
    </p:spTree>
    <p:extLst>
      <p:ext uri="{BB962C8B-B14F-4D97-AF65-F5344CB8AC3E}">
        <p14:creationId xmlns:p14="http://schemas.microsoft.com/office/powerpoint/2010/main" val="3388830140"/>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9" name="Title 1"/>
          <p:cNvSpPr>
            <a:spLocks noGrp="1"/>
          </p:cNvSpPr>
          <p:nvPr>
            <p:ph type="title"/>
          </p:nvPr>
        </p:nvSpPr>
        <p:spPr>
          <a:xfrm>
            <a:off x="1562100" y="457200"/>
            <a:ext cx="3932237" cy="1600200"/>
          </a:xfrm>
        </p:spPr>
        <p:txBody>
          <a:bodyPr anchor="b"/>
          <a:lstStyle>
            <a:lvl1pPr>
              <a:defRPr sz="3200"/>
            </a:lvl1pPr>
          </a:lstStyle>
          <a:p>
            <a:r>
              <a:rPr lang="en-US" smtClean="0"/>
              <a:t>Click to edit Master title style</a:t>
            </a:r>
            <a:endParaRPr lang="en-US"/>
          </a:p>
        </p:txBody>
      </p:sp>
      <p:sp>
        <p:nvSpPr>
          <p:cNvPr id="3" name="Picture Placeholder 2" descr="An empty placeholder to add an image. Click on the placeholder and select the image that you wish to add"/>
          <p:cNvSpPr>
            <a:spLocks noGrp="1"/>
          </p:cNvSpPr>
          <p:nvPr>
            <p:ph type="pic" idx="1"/>
          </p:nvPr>
        </p:nvSpPr>
        <p:spPr>
          <a:xfrm>
            <a:off x="5678904" y="987425"/>
            <a:ext cx="5678424"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8" name="Text Placeholder 3"/>
          <p:cNvSpPr>
            <a:spLocks noGrp="1"/>
          </p:cNvSpPr>
          <p:nvPr>
            <p:ph type="body" sz="half" idx="2"/>
          </p:nvPr>
        </p:nvSpPr>
        <p:spPr>
          <a:xfrm>
            <a:off x="1562100" y="2101850"/>
            <a:ext cx="3932237" cy="37592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D17C046F-E837-4210-A878-281DDD6EC021}" type="datetime1">
              <a:rPr lang="en-US" smtClean="0"/>
              <a:t>7/17/2020</a:t>
            </a:fld>
            <a:endParaRPr lang="en-US"/>
          </a:p>
        </p:txBody>
      </p:sp>
      <p:sp>
        <p:nvSpPr>
          <p:cNvPr id="6" name="Footer Placeholder 5"/>
          <p:cNvSpPr>
            <a:spLocks noGrp="1"/>
          </p:cNvSpPr>
          <p:nvPr>
            <p:ph type="ftr" sz="quarter" idx="11"/>
          </p:nvPr>
        </p:nvSpPr>
        <p:spPr/>
        <p:txBody>
          <a:bodyPr/>
          <a:lstStyle/>
          <a:p>
            <a:r>
              <a:rPr lang="en-US" smtClean="0"/>
              <a:t>www.sharemarket.com</a:t>
            </a:r>
            <a:endParaRPr lang="en-US" dirty="0"/>
          </a:p>
        </p:txBody>
      </p:sp>
      <p:sp>
        <p:nvSpPr>
          <p:cNvPr id="7" name="Slide Number Placeholder 6"/>
          <p:cNvSpPr>
            <a:spLocks noGrp="1"/>
          </p:cNvSpPr>
          <p:nvPr>
            <p:ph type="sldNum" sz="quarter" idx="12"/>
          </p:nvPr>
        </p:nvSpPr>
        <p:spPr/>
        <p:txBody>
          <a:bodyPr/>
          <a:lstStyle/>
          <a:p>
            <a:fld id="{71B7BAC7-FE87-40F6-AA24-4F4685D1B022}" type="slidenum">
              <a:rPr lang="en-US" smtClean="0"/>
              <a:t>‹#›</a:t>
            </a:fld>
            <a:endParaRPr lang="en-US"/>
          </a:p>
        </p:txBody>
      </p:sp>
    </p:spTree>
    <p:extLst>
      <p:ext uri="{BB962C8B-B14F-4D97-AF65-F5344CB8AC3E}">
        <p14:creationId xmlns:p14="http://schemas.microsoft.com/office/powerpoint/2010/main" val="3413888850"/>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IN"/>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EE46D705-6288-4537-8FEE-2CCC5BDA1243}" type="datetime1">
              <a:rPr lang="en-US" smtClean="0"/>
              <a:t>7/17/2020</a:t>
            </a:fld>
            <a:endParaRPr lang="en-IN"/>
          </a:p>
        </p:txBody>
      </p:sp>
      <p:sp>
        <p:nvSpPr>
          <p:cNvPr id="5" name="Footer Placeholder 4"/>
          <p:cNvSpPr>
            <a:spLocks noGrp="1"/>
          </p:cNvSpPr>
          <p:nvPr>
            <p:ph type="ftr" sz="quarter" idx="11"/>
          </p:nvPr>
        </p:nvSpPr>
        <p:spPr/>
        <p:txBody>
          <a:bodyPr/>
          <a:lstStyle/>
          <a:p>
            <a:r>
              <a:rPr lang="en-IN" smtClean="0"/>
              <a:t>www.sharemarket.com</a:t>
            </a:r>
            <a:endParaRPr lang="en-IN"/>
          </a:p>
        </p:txBody>
      </p:sp>
      <p:sp>
        <p:nvSpPr>
          <p:cNvPr id="6" name="Slide Number Placeholder 5"/>
          <p:cNvSpPr>
            <a:spLocks noGrp="1"/>
          </p:cNvSpPr>
          <p:nvPr>
            <p:ph type="sldNum" sz="quarter" idx="12"/>
          </p:nvPr>
        </p:nvSpPr>
        <p:spPr/>
        <p:txBody>
          <a:bodyPr/>
          <a:lstStyle/>
          <a:p>
            <a:fld id="{78E3E515-5F48-4B7E-83F4-7A8924D9C9DE}" type="slidenum">
              <a:rPr lang="en-IN" smtClean="0"/>
              <a:t>‹#›</a:t>
            </a:fld>
            <a:endParaRPr lang="en-IN"/>
          </a:p>
        </p:txBody>
      </p:sp>
    </p:spTree>
    <p:extLst>
      <p:ext uri="{BB962C8B-B14F-4D97-AF65-F5344CB8AC3E}">
        <p14:creationId xmlns:p14="http://schemas.microsoft.com/office/powerpoint/2010/main" val="317349432"/>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EE26211C-F42D-47ED-A5D6-D12B6AF1B0FE}" type="datetime1">
              <a:rPr lang="en-US" smtClean="0"/>
              <a:t>7/17/2020</a:t>
            </a:fld>
            <a:endParaRPr lang="en-IN"/>
          </a:p>
        </p:txBody>
      </p:sp>
      <p:sp>
        <p:nvSpPr>
          <p:cNvPr id="5" name="Footer Placeholder 4"/>
          <p:cNvSpPr>
            <a:spLocks noGrp="1"/>
          </p:cNvSpPr>
          <p:nvPr>
            <p:ph type="ftr" sz="quarter" idx="11"/>
          </p:nvPr>
        </p:nvSpPr>
        <p:spPr/>
        <p:txBody>
          <a:bodyPr/>
          <a:lstStyle/>
          <a:p>
            <a:r>
              <a:rPr lang="en-IN" smtClean="0"/>
              <a:t>www.sharemarket.com</a:t>
            </a:r>
            <a:endParaRPr lang="en-IN"/>
          </a:p>
        </p:txBody>
      </p:sp>
      <p:sp>
        <p:nvSpPr>
          <p:cNvPr id="6" name="Slide Number Placeholder 5"/>
          <p:cNvSpPr>
            <a:spLocks noGrp="1"/>
          </p:cNvSpPr>
          <p:nvPr>
            <p:ph type="sldNum" sz="quarter" idx="12"/>
          </p:nvPr>
        </p:nvSpPr>
        <p:spPr/>
        <p:txBody>
          <a:bodyPr/>
          <a:lstStyle/>
          <a:p>
            <a:fld id="{78E3E515-5F48-4B7E-83F4-7A8924D9C9DE}" type="slidenum">
              <a:rPr lang="en-IN" smtClean="0"/>
              <a:t>‹#›</a:t>
            </a:fld>
            <a:endParaRPr lang="en-IN"/>
          </a:p>
        </p:txBody>
      </p:sp>
    </p:spTree>
    <p:extLst>
      <p:ext uri="{BB962C8B-B14F-4D97-AF65-F5344CB8AC3E}">
        <p14:creationId xmlns:p14="http://schemas.microsoft.com/office/powerpoint/2010/main" val="1114677208"/>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IN"/>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46FC776B-B659-4797-B51C-80E44FE4981A}" type="datetime1">
              <a:rPr lang="en-US" smtClean="0"/>
              <a:t>7/17/2020</a:t>
            </a:fld>
            <a:endParaRPr lang="en-IN"/>
          </a:p>
        </p:txBody>
      </p:sp>
      <p:sp>
        <p:nvSpPr>
          <p:cNvPr id="5" name="Footer Placeholder 4"/>
          <p:cNvSpPr>
            <a:spLocks noGrp="1"/>
          </p:cNvSpPr>
          <p:nvPr>
            <p:ph type="ftr" sz="quarter" idx="11"/>
          </p:nvPr>
        </p:nvSpPr>
        <p:spPr/>
        <p:txBody>
          <a:bodyPr/>
          <a:lstStyle/>
          <a:p>
            <a:r>
              <a:rPr lang="en-IN" smtClean="0"/>
              <a:t>www.sharemarket.com</a:t>
            </a:r>
            <a:endParaRPr lang="en-IN"/>
          </a:p>
        </p:txBody>
      </p:sp>
      <p:sp>
        <p:nvSpPr>
          <p:cNvPr id="6" name="Slide Number Placeholder 5"/>
          <p:cNvSpPr>
            <a:spLocks noGrp="1"/>
          </p:cNvSpPr>
          <p:nvPr>
            <p:ph type="sldNum" sz="quarter" idx="12"/>
          </p:nvPr>
        </p:nvSpPr>
        <p:spPr/>
        <p:txBody>
          <a:bodyPr/>
          <a:lstStyle/>
          <a:p>
            <a:fld id="{78E3E515-5F48-4B7E-83F4-7A8924D9C9DE}" type="slidenum">
              <a:rPr lang="en-IN" smtClean="0"/>
              <a:t>‹#›</a:t>
            </a:fld>
            <a:endParaRPr lang="en-IN"/>
          </a:p>
        </p:txBody>
      </p:sp>
    </p:spTree>
    <p:extLst>
      <p:ext uri="{BB962C8B-B14F-4D97-AF65-F5344CB8AC3E}">
        <p14:creationId xmlns:p14="http://schemas.microsoft.com/office/powerpoint/2010/main" val="1232612585"/>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33DEAAF6-146C-4EBE-8F1C-7A4C6F2268F8}" type="datetime1">
              <a:rPr lang="en-US" smtClean="0"/>
              <a:t>7/17/2020</a:t>
            </a:fld>
            <a:endParaRPr lang="en-IN"/>
          </a:p>
        </p:txBody>
      </p:sp>
      <p:sp>
        <p:nvSpPr>
          <p:cNvPr id="6" name="Footer Placeholder 5"/>
          <p:cNvSpPr>
            <a:spLocks noGrp="1"/>
          </p:cNvSpPr>
          <p:nvPr>
            <p:ph type="ftr" sz="quarter" idx="11"/>
          </p:nvPr>
        </p:nvSpPr>
        <p:spPr/>
        <p:txBody>
          <a:bodyPr/>
          <a:lstStyle/>
          <a:p>
            <a:r>
              <a:rPr lang="en-IN" smtClean="0"/>
              <a:t>www.sharemarket.com</a:t>
            </a:r>
            <a:endParaRPr lang="en-IN"/>
          </a:p>
        </p:txBody>
      </p:sp>
      <p:sp>
        <p:nvSpPr>
          <p:cNvPr id="7" name="Slide Number Placeholder 6"/>
          <p:cNvSpPr>
            <a:spLocks noGrp="1"/>
          </p:cNvSpPr>
          <p:nvPr>
            <p:ph type="sldNum" sz="quarter" idx="12"/>
          </p:nvPr>
        </p:nvSpPr>
        <p:spPr/>
        <p:txBody>
          <a:bodyPr/>
          <a:lstStyle/>
          <a:p>
            <a:fld id="{78E3E515-5F48-4B7E-83F4-7A8924D9C9DE}" type="slidenum">
              <a:rPr lang="en-IN" smtClean="0"/>
              <a:t>‹#›</a:t>
            </a:fld>
            <a:endParaRPr lang="en-IN"/>
          </a:p>
        </p:txBody>
      </p:sp>
    </p:spTree>
    <p:extLst>
      <p:ext uri="{BB962C8B-B14F-4D97-AF65-F5344CB8AC3E}">
        <p14:creationId xmlns:p14="http://schemas.microsoft.com/office/powerpoint/2010/main" val="3358929337"/>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IN"/>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14183843-95A2-4A82-8A85-BA0D9FDEBAFC}" type="datetime1">
              <a:rPr lang="en-US" smtClean="0"/>
              <a:t>7/17/2020</a:t>
            </a:fld>
            <a:endParaRPr lang="en-IN"/>
          </a:p>
        </p:txBody>
      </p:sp>
      <p:sp>
        <p:nvSpPr>
          <p:cNvPr id="8" name="Footer Placeholder 7"/>
          <p:cNvSpPr>
            <a:spLocks noGrp="1"/>
          </p:cNvSpPr>
          <p:nvPr>
            <p:ph type="ftr" sz="quarter" idx="11"/>
          </p:nvPr>
        </p:nvSpPr>
        <p:spPr/>
        <p:txBody>
          <a:bodyPr/>
          <a:lstStyle/>
          <a:p>
            <a:r>
              <a:rPr lang="en-IN" smtClean="0"/>
              <a:t>www.sharemarket.com</a:t>
            </a:r>
            <a:endParaRPr lang="en-IN"/>
          </a:p>
        </p:txBody>
      </p:sp>
      <p:sp>
        <p:nvSpPr>
          <p:cNvPr id="9" name="Slide Number Placeholder 8"/>
          <p:cNvSpPr>
            <a:spLocks noGrp="1"/>
          </p:cNvSpPr>
          <p:nvPr>
            <p:ph type="sldNum" sz="quarter" idx="12"/>
          </p:nvPr>
        </p:nvSpPr>
        <p:spPr/>
        <p:txBody>
          <a:bodyPr/>
          <a:lstStyle/>
          <a:p>
            <a:fld id="{78E3E515-5F48-4B7E-83F4-7A8924D9C9DE}" type="slidenum">
              <a:rPr lang="en-IN" smtClean="0"/>
              <a:t>‹#›</a:t>
            </a:fld>
            <a:endParaRPr lang="en-IN"/>
          </a:p>
        </p:txBody>
      </p:sp>
    </p:spTree>
    <p:extLst>
      <p:ext uri="{BB962C8B-B14F-4D97-AF65-F5344CB8AC3E}">
        <p14:creationId xmlns:p14="http://schemas.microsoft.com/office/powerpoint/2010/main" val="3041957087"/>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735BC58C-C29F-45F6-918B-15153E82B137}" type="datetime1">
              <a:rPr lang="en-US" smtClean="0"/>
              <a:t>7/17/2020</a:t>
            </a:fld>
            <a:endParaRPr lang="en-IN"/>
          </a:p>
        </p:txBody>
      </p:sp>
      <p:sp>
        <p:nvSpPr>
          <p:cNvPr id="4" name="Footer Placeholder 3"/>
          <p:cNvSpPr>
            <a:spLocks noGrp="1"/>
          </p:cNvSpPr>
          <p:nvPr>
            <p:ph type="ftr" sz="quarter" idx="11"/>
          </p:nvPr>
        </p:nvSpPr>
        <p:spPr/>
        <p:txBody>
          <a:bodyPr/>
          <a:lstStyle/>
          <a:p>
            <a:r>
              <a:rPr lang="en-IN" smtClean="0"/>
              <a:t>www.sharemarket.com</a:t>
            </a:r>
            <a:endParaRPr lang="en-IN"/>
          </a:p>
        </p:txBody>
      </p:sp>
      <p:sp>
        <p:nvSpPr>
          <p:cNvPr id="5" name="Slide Number Placeholder 4"/>
          <p:cNvSpPr>
            <a:spLocks noGrp="1"/>
          </p:cNvSpPr>
          <p:nvPr>
            <p:ph type="sldNum" sz="quarter" idx="12"/>
          </p:nvPr>
        </p:nvSpPr>
        <p:spPr/>
        <p:txBody>
          <a:bodyPr/>
          <a:lstStyle/>
          <a:p>
            <a:fld id="{78E3E515-5F48-4B7E-83F4-7A8924D9C9DE}" type="slidenum">
              <a:rPr lang="en-IN" smtClean="0"/>
              <a:t>‹#›</a:t>
            </a:fld>
            <a:endParaRPr lang="en-IN"/>
          </a:p>
        </p:txBody>
      </p:sp>
    </p:spTree>
    <p:extLst>
      <p:ext uri="{BB962C8B-B14F-4D97-AF65-F5344CB8AC3E}">
        <p14:creationId xmlns:p14="http://schemas.microsoft.com/office/powerpoint/2010/main" val="4254939888"/>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3E33EF9-7DC4-4AAA-9583-7BF19E633EEC}" type="datetime1">
              <a:rPr lang="en-US" smtClean="0"/>
              <a:t>7/17/2020</a:t>
            </a:fld>
            <a:endParaRPr lang="en-IN"/>
          </a:p>
        </p:txBody>
      </p:sp>
      <p:sp>
        <p:nvSpPr>
          <p:cNvPr id="3" name="Footer Placeholder 2"/>
          <p:cNvSpPr>
            <a:spLocks noGrp="1"/>
          </p:cNvSpPr>
          <p:nvPr>
            <p:ph type="ftr" sz="quarter" idx="11"/>
          </p:nvPr>
        </p:nvSpPr>
        <p:spPr/>
        <p:txBody>
          <a:bodyPr/>
          <a:lstStyle/>
          <a:p>
            <a:r>
              <a:rPr lang="en-IN" smtClean="0"/>
              <a:t>www.sharemarket.com</a:t>
            </a:r>
            <a:endParaRPr lang="en-IN"/>
          </a:p>
        </p:txBody>
      </p:sp>
      <p:sp>
        <p:nvSpPr>
          <p:cNvPr id="4" name="Slide Number Placeholder 3"/>
          <p:cNvSpPr>
            <a:spLocks noGrp="1"/>
          </p:cNvSpPr>
          <p:nvPr>
            <p:ph type="sldNum" sz="quarter" idx="12"/>
          </p:nvPr>
        </p:nvSpPr>
        <p:spPr/>
        <p:txBody>
          <a:bodyPr/>
          <a:lstStyle/>
          <a:p>
            <a:fld id="{78E3E515-5F48-4B7E-83F4-7A8924D9C9DE}" type="slidenum">
              <a:rPr lang="en-IN" smtClean="0"/>
              <a:t>‹#›</a:t>
            </a:fld>
            <a:endParaRPr lang="en-IN"/>
          </a:p>
        </p:txBody>
      </p:sp>
    </p:spTree>
    <p:extLst>
      <p:ext uri="{BB962C8B-B14F-4D97-AF65-F5344CB8AC3E}">
        <p14:creationId xmlns:p14="http://schemas.microsoft.com/office/powerpoint/2010/main" val="2961329311"/>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CA866308-FC65-4AF8-A0C2-743807F03FB6}" type="datetime1">
              <a:rPr lang="en-US" smtClean="0"/>
              <a:t>7/17/2020</a:t>
            </a:fld>
            <a:endParaRPr lang="en-IN"/>
          </a:p>
        </p:txBody>
      </p:sp>
      <p:sp>
        <p:nvSpPr>
          <p:cNvPr id="6" name="Footer Placeholder 5"/>
          <p:cNvSpPr>
            <a:spLocks noGrp="1"/>
          </p:cNvSpPr>
          <p:nvPr>
            <p:ph type="ftr" sz="quarter" idx="11"/>
          </p:nvPr>
        </p:nvSpPr>
        <p:spPr/>
        <p:txBody>
          <a:bodyPr/>
          <a:lstStyle/>
          <a:p>
            <a:r>
              <a:rPr lang="en-IN" smtClean="0"/>
              <a:t>www.sharemarket.com</a:t>
            </a:r>
            <a:endParaRPr lang="en-IN"/>
          </a:p>
        </p:txBody>
      </p:sp>
      <p:sp>
        <p:nvSpPr>
          <p:cNvPr id="7" name="Slide Number Placeholder 6"/>
          <p:cNvSpPr>
            <a:spLocks noGrp="1"/>
          </p:cNvSpPr>
          <p:nvPr>
            <p:ph type="sldNum" sz="quarter" idx="12"/>
          </p:nvPr>
        </p:nvSpPr>
        <p:spPr/>
        <p:txBody>
          <a:bodyPr/>
          <a:lstStyle/>
          <a:p>
            <a:fld id="{78E3E515-5F48-4B7E-83F4-7A8924D9C9DE}" type="slidenum">
              <a:rPr lang="en-IN" smtClean="0"/>
              <a:t>‹#›</a:t>
            </a:fld>
            <a:endParaRPr lang="en-IN"/>
          </a:p>
        </p:txBody>
      </p:sp>
    </p:spTree>
    <p:extLst>
      <p:ext uri="{BB962C8B-B14F-4D97-AF65-F5344CB8AC3E}">
        <p14:creationId xmlns:p14="http://schemas.microsoft.com/office/powerpoint/2010/main" val="2373809769"/>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A118EC46-2158-42D6-9E9E-93B1FF2F286F}" type="datetime1">
              <a:rPr lang="en-US" smtClean="0"/>
              <a:t>7/17/2020</a:t>
            </a:fld>
            <a:endParaRPr lang="en-IN"/>
          </a:p>
        </p:txBody>
      </p:sp>
      <p:sp>
        <p:nvSpPr>
          <p:cNvPr id="6" name="Footer Placeholder 5"/>
          <p:cNvSpPr>
            <a:spLocks noGrp="1"/>
          </p:cNvSpPr>
          <p:nvPr>
            <p:ph type="ftr" sz="quarter" idx="11"/>
          </p:nvPr>
        </p:nvSpPr>
        <p:spPr/>
        <p:txBody>
          <a:bodyPr/>
          <a:lstStyle/>
          <a:p>
            <a:r>
              <a:rPr lang="en-IN" smtClean="0"/>
              <a:t>www.sharemarket.com</a:t>
            </a:r>
            <a:endParaRPr lang="en-IN"/>
          </a:p>
        </p:txBody>
      </p:sp>
      <p:sp>
        <p:nvSpPr>
          <p:cNvPr id="7" name="Slide Number Placeholder 6"/>
          <p:cNvSpPr>
            <a:spLocks noGrp="1"/>
          </p:cNvSpPr>
          <p:nvPr>
            <p:ph type="sldNum" sz="quarter" idx="12"/>
          </p:nvPr>
        </p:nvSpPr>
        <p:spPr/>
        <p:txBody>
          <a:bodyPr/>
          <a:lstStyle/>
          <a:p>
            <a:fld id="{78E3E515-5F48-4B7E-83F4-7A8924D9C9DE}" type="slidenum">
              <a:rPr lang="en-IN" smtClean="0"/>
              <a:t>‹#›</a:t>
            </a:fld>
            <a:endParaRPr lang="en-IN"/>
          </a:p>
        </p:txBody>
      </p:sp>
    </p:spTree>
    <p:extLst>
      <p:ext uri="{BB962C8B-B14F-4D97-AF65-F5344CB8AC3E}">
        <p14:creationId xmlns:p14="http://schemas.microsoft.com/office/powerpoint/2010/main" val="4170426511"/>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8643AAEC-C624-4A4F-B109-635CAB70F2FC}" type="datetime1">
              <a:rPr lang="en-US" smtClean="0"/>
              <a:t>7/17/2020</a:t>
            </a:fld>
            <a:endParaRPr lang="en-IN"/>
          </a:p>
        </p:txBody>
      </p:sp>
      <p:sp>
        <p:nvSpPr>
          <p:cNvPr id="5" name="Footer Placeholder 4"/>
          <p:cNvSpPr>
            <a:spLocks noGrp="1"/>
          </p:cNvSpPr>
          <p:nvPr>
            <p:ph type="ftr" sz="quarter" idx="11"/>
          </p:nvPr>
        </p:nvSpPr>
        <p:spPr/>
        <p:txBody>
          <a:bodyPr/>
          <a:lstStyle/>
          <a:p>
            <a:r>
              <a:rPr lang="en-IN" smtClean="0"/>
              <a:t>www.sharemarket.com</a:t>
            </a:r>
            <a:endParaRPr lang="en-IN"/>
          </a:p>
        </p:txBody>
      </p:sp>
      <p:sp>
        <p:nvSpPr>
          <p:cNvPr id="6" name="Slide Number Placeholder 5"/>
          <p:cNvSpPr>
            <a:spLocks noGrp="1"/>
          </p:cNvSpPr>
          <p:nvPr>
            <p:ph type="sldNum" sz="quarter" idx="12"/>
          </p:nvPr>
        </p:nvSpPr>
        <p:spPr/>
        <p:txBody>
          <a:bodyPr/>
          <a:lstStyle/>
          <a:p>
            <a:fld id="{78E3E515-5F48-4B7E-83F4-7A8924D9C9DE}" type="slidenum">
              <a:rPr lang="en-IN" smtClean="0"/>
              <a:t>‹#›</a:t>
            </a:fld>
            <a:endParaRPr lang="en-IN"/>
          </a:p>
        </p:txBody>
      </p:sp>
    </p:spTree>
    <p:extLst>
      <p:ext uri="{BB962C8B-B14F-4D97-AF65-F5344CB8AC3E}">
        <p14:creationId xmlns:p14="http://schemas.microsoft.com/office/powerpoint/2010/main" val="3588944754"/>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EC977194-E023-4758-973B-FBB612DE5AB2}" type="datetime1">
              <a:rPr lang="en-US" smtClean="0"/>
              <a:t>7/17/2020</a:t>
            </a:fld>
            <a:endParaRPr lang="en-IN"/>
          </a:p>
        </p:txBody>
      </p:sp>
      <p:sp>
        <p:nvSpPr>
          <p:cNvPr id="5" name="Footer Placeholder 4"/>
          <p:cNvSpPr>
            <a:spLocks noGrp="1"/>
          </p:cNvSpPr>
          <p:nvPr>
            <p:ph type="ftr" sz="quarter" idx="11"/>
          </p:nvPr>
        </p:nvSpPr>
        <p:spPr/>
        <p:txBody>
          <a:bodyPr/>
          <a:lstStyle/>
          <a:p>
            <a:r>
              <a:rPr lang="en-IN" smtClean="0"/>
              <a:t>www.sharemarket.com</a:t>
            </a:r>
            <a:endParaRPr lang="en-IN"/>
          </a:p>
        </p:txBody>
      </p:sp>
      <p:sp>
        <p:nvSpPr>
          <p:cNvPr id="6" name="Slide Number Placeholder 5"/>
          <p:cNvSpPr>
            <a:spLocks noGrp="1"/>
          </p:cNvSpPr>
          <p:nvPr>
            <p:ph type="sldNum" sz="quarter" idx="12"/>
          </p:nvPr>
        </p:nvSpPr>
        <p:spPr/>
        <p:txBody>
          <a:bodyPr/>
          <a:lstStyle/>
          <a:p>
            <a:fld id="{78E3E515-5F48-4B7E-83F4-7A8924D9C9DE}" type="slidenum">
              <a:rPr lang="en-IN" smtClean="0"/>
              <a:t>‹#›</a:t>
            </a:fld>
            <a:endParaRPr lang="en-IN"/>
          </a:p>
        </p:txBody>
      </p:sp>
    </p:spTree>
    <p:extLst>
      <p:ext uri="{BB962C8B-B14F-4D97-AF65-F5344CB8AC3E}">
        <p14:creationId xmlns:p14="http://schemas.microsoft.com/office/powerpoint/2010/main" val="3223007282"/>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324100" y="365125"/>
            <a:ext cx="9029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562100" y="1825625"/>
            <a:ext cx="97917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562100" y="6356350"/>
            <a:ext cx="2552700" cy="365125"/>
          </a:xfrm>
          <a:prstGeom prst="rect">
            <a:avLst/>
          </a:prstGeom>
        </p:spPr>
        <p:txBody>
          <a:bodyPr vert="horz" lIns="91440" tIns="45720" rIns="91440" bIns="45720" rtlCol="0" anchor="ctr"/>
          <a:lstStyle>
            <a:lvl1pPr algn="l">
              <a:defRPr sz="1200">
                <a:solidFill>
                  <a:schemeClr val="tx1">
                    <a:lumMod val="65000"/>
                    <a:lumOff val="35000"/>
                  </a:schemeClr>
                </a:solidFill>
              </a:defRPr>
            </a:lvl1pPr>
          </a:lstStyle>
          <a:p>
            <a:fld id="{AC37BCFB-17B7-47E0-B14D-BDCB2C48B2E4}" type="datetime1">
              <a:rPr lang="en-US" smtClean="0"/>
              <a:t>7/17/2020</a:t>
            </a:fld>
            <a:endParaRPr lang="en-US"/>
          </a:p>
        </p:txBody>
      </p:sp>
      <p:sp>
        <p:nvSpPr>
          <p:cNvPr id="5" name="Footer Placeholder 4"/>
          <p:cNvSpPr>
            <a:spLocks noGrp="1"/>
          </p:cNvSpPr>
          <p:nvPr>
            <p:ph type="ftr" sz="quarter" idx="3"/>
          </p:nvPr>
        </p:nvSpPr>
        <p:spPr>
          <a:xfrm>
            <a:off x="4629727" y="6356350"/>
            <a:ext cx="2895600" cy="365125"/>
          </a:xfrm>
          <a:prstGeom prst="rect">
            <a:avLst/>
          </a:prstGeom>
        </p:spPr>
        <p:txBody>
          <a:bodyPr vert="horz" lIns="91440" tIns="45720" rIns="91440" bIns="45720" rtlCol="0" anchor="ctr"/>
          <a:lstStyle>
            <a:lvl1pPr algn="ctr">
              <a:defRPr sz="1200">
                <a:solidFill>
                  <a:schemeClr val="tx1">
                    <a:lumMod val="65000"/>
                    <a:lumOff val="35000"/>
                  </a:schemeClr>
                </a:solidFill>
              </a:defRPr>
            </a:lvl1pPr>
          </a:lstStyle>
          <a:p>
            <a:r>
              <a:rPr lang="en-US" smtClean="0"/>
              <a:t>www.sharemarket.com</a:t>
            </a:r>
            <a:endParaRPr lang="en-US" dirty="0"/>
          </a:p>
        </p:txBody>
      </p:sp>
      <p:sp>
        <p:nvSpPr>
          <p:cNvPr id="6" name="Slide Number Placeholder 5"/>
          <p:cNvSpPr>
            <a:spLocks noGrp="1"/>
          </p:cNvSpPr>
          <p:nvPr>
            <p:ph type="sldNum" sz="quarter" idx="4"/>
          </p:nvPr>
        </p:nvSpPr>
        <p:spPr>
          <a:xfrm>
            <a:off x="8077200" y="6356350"/>
            <a:ext cx="3276600" cy="365125"/>
          </a:xfrm>
          <a:prstGeom prst="rect">
            <a:avLst/>
          </a:prstGeom>
        </p:spPr>
        <p:txBody>
          <a:bodyPr vert="horz" lIns="91440" tIns="45720" rIns="91440" bIns="45720" rtlCol="0" anchor="ctr"/>
          <a:lstStyle>
            <a:lvl1pPr algn="r">
              <a:defRPr sz="1200">
                <a:solidFill>
                  <a:schemeClr val="tx1">
                    <a:lumMod val="65000"/>
                    <a:lumOff val="35000"/>
                  </a:schemeClr>
                </a:solidFill>
              </a:defRPr>
            </a:lvl1pPr>
          </a:lstStyle>
          <a:p>
            <a:fld id="{71B7BAC7-FE87-40F6-AA24-4F4685D1B022}" type="slidenum">
              <a:rPr lang="en-US" smtClean="0"/>
              <a:pPr/>
              <a:t>‹#›</a:t>
            </a:fld>
            <a:endParaRPr lang="en-US"/>
          </a:p>
        </p:txBody>
      </p:sp>
    </p:spTree>
    <p:extLst>
      <p:ext uri="{BB962C8B-B14F-4D97-AF65-F5344CB8AC3E}">
        <p14:creationId xmlns:p14="http://schemas.microsoft.com/office/powerpoint/2010/main" val="3219367256"/>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81" r:id="rId12"/>
  </p:sldLayoutIdLst>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hf sldNum="0" hdr="0" dt="0"/>
  <p:txStyles>
    <p:titleStyle>
      <a:lvl1pPr algn="l" defTabSz="914400" rtl="0" eaLnBrk="1" latinLnBrk="0" hangingPunct="1">
        <a:spcBef>
          <a:spcPct val="0"/>
        </a:spcBef>
        <a:buNone/>
        <a:defRPr sz="4400" kern="1200">
          <a:solidFill>
            <a:schemeClr val="accent1">
              <a:lumMod val="75000"/>
            </a:schemeClr>
          </a:solidFill>
          <a:latin typeface="+mj-lt"/>
          <a:ea typeface="+mj-ea"/>
          <a:cs typeface="+mj-cs"/>
        </a:defRPr>
      </a:lvl1pPr>
    </p:titleStyle>
    <p:bodyStyle>
      <a:lvl1pPr marL="228600" indent="-228600" algn="l" defTabSz="914400" rtl="0" eaLnBrk="1" latinLnBrk="0" hangingPunct="1">
        <a:lnSpc>
          <a:spcPct val="90000"/>
        </a:lnSpc>
        <a:spcBef>
          <a:spcPct val="30000"/>
        </a:spcBef>
        <a:buClr>
          <a:schemeClr val="accent3"/>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ct val="30000"/>
        </a:spcBef>
        <a:buClr>
          <a:schemeClr val="accent3"/>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ct val="30000"/>
        </a:spcBef>
        <a:buClr>
          <a:schemeClr val="accent3"/>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ct val="30000"/>
        </a:spcBef>
        <a:buClr>
          <a:schemeClr val="accent3"/>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ct val="30000"/>
        </a:spcBef>
        <a:buClr>
          <a:schemeClr val="accent3"/>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xmlns="">
        <p15:guide id="0" orient="horz" pos="2160" userDrawn="1">
          <p15:clr>
            <a:srgbClr val="F26B43"/>
          </p15:clr>
        </p15:guide>
        <p15:guide id="1" pos="3840" userDrawn="1">
          <p15:clr>
            <a:srgbClr val="F26B43"/>
          </p15:clr>
        </p15:guide>
        <p15:guide id="2" pos="1464" userDrawn="1">
          <p15:clr>
            <a:srgbClr val="F26B43"/>
          </p15:clr>
        </p15:guide>
        <p15:guide id="3" pos="7152" userDrawn="1">
          <p15:clr>
            <a:srgbClr val="F26B43"/>
          </p15:clr>
        </p15:guide>
        <p15:guide id="4" pos="984" userDrawn="1">
          <p15:clr>
            <a:srgbClr val="F26B43"/>
          </p15:clr>
        </p15:guide>
        <p15:guide id="5" orient="horz" pos="3888"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0352C6D-1B74-4A35-B4B2-050A69984F6B}" type="datetime1">
              <a:rPr lang="en-US" smtClean="0"/>
              <a:t>7/17/2020</a:t>
            </a:fld>
            <a:endParaRPr lang="en-IN"/>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IN" smtClean="0"/>
              <a:t>www.sharemarket.com</a:t>
            </a:r>
            <a:endParaRPr lang="en-IN"/>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8E3E515-5F48-4B7E-83F4-7A8924D9C9DE}" type="slidenum">
              <a:rPr lang="en-IN" smtClean="0"/>
              <a:t>‹#›</a:t>
            </a:fld>
            <a:endParaRPr lang="en-IN"/>
          </a:p>
        </p:txBody>
      </p:sp>
    </p:spTree>
    <p:extLst>
      <p:ext uri="{BB962C8B-B14F-4D97-AF65-F5344CB8AC3E}">
        <p14:creationId xmlns:p14="http://schemas.microsoft.com/office/powerpoint/2010/main" val="2000368058"/>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2.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6.png"/><Relationship Id="rId1" Type="http://schemas.openxmlformats.org/officeDocument/2006/relationships/slideLayout" Target="../slideLayouts/slideLayout2.xml"/><Relationship Id="rId5" Type="http://schemas.microsoft.com/office/2007/relationships/hdphoto" Target="../media/hdphoto4.wdp"/><Relationship Id="rId4" Type="http://schemas.openxmlformats.org/officeDocument/2006/relationships/image" Target="../media/image7.png"/></Relationships>
</file>

<file path=ppt/slides/_rels/slide13.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9.jpg"/></Relationships>
</file>

<file path=ppt/slides/_rels/slide14.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11.png"/><Relationship Id="rId1" Type="http://schemas.openxmlformats.org/officeDocument/2006/relationships/slideLayout" Target="../slideLayouts/slideLayout2.xml"/><Relationship Id="rId5" Type="http://schemas.microsoft.com/office/2007/relationships/hdphoto" Target="../media/hdphoto8.wdp"/><Relationship Id="rId4" Type="http://schemas.openxmlformats.org/officeDocument/2006/relationships/image" Target="../media/image1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12901" y="2840470"/>
            <a:ext cx="9029700" cy="1325563"/>
          </a:xfrm>
        </p:spPr>
        <p:txBody>
          <a:bodyPr>
            <a:normAutofit fontScale="90000"/>
          </a:bodyPr>
          <a:lstStyle/>
          <a:p>
            <a:pPr algn="ctr"/>
            <a:r>
              <a:rPr lang="en-IN" b="1" dirty="0" smtClean="0">
                <a:solidFill>
                  <a:srgbClr val="002060"/>
                </a:solidFill>
              </a:rPr>
              <a:t>I INTRODUCTION TO SHARE MARKET</a:t>
            </a:r>
            <a:endParaRPr lang="en-IN" b="1" dirty="0">
              <a:solidFill>
                <a:srgbClr val="002060"/>
              </a:solidFill>
            </a:endParaRPr>
          </a:p>
        </p:txBody>
      </p:sp>
      <p:sp>
        <p:nvSpPr>
          <p:cNvPr id="4" name="Footer Placeholder 3"/>
          <p:cNvSpPr>
            <a:spLocks noGrp="1"/>
          </p:cNvSpPr>
          <p:nvPr>
            <p:ph type="ftr" sz="quarter" idx="11"/>
          </p:nvPr>
        </p:nvSpPr>
        <p:spPr/>
        <p:txBody>
          <a:bodyPr/>
          <a:lstStyle/>
          <a:p>
            <a:r>
              <a:rPr lang="en-US" smtClean="0"/>
              <a:t>www.sharemarket.com</a:t>
            </a:r>
            <a:endParaRPr lang="en-US" dirty="0"/>
          </a:p>
        </p:txBody>
      </p:sp>
    </p:spTree>
    <p:extLst>
      <p:ext uri="{BB962C8B-B14F-4D97-AF65-F5344CB8AC3E}">
        <p14:creationId xmlns:p14="http://schemas.microsoft.com/office/powerpoint/2010/main" val="898068124"/>
      </p:ext>
    </p:extLst>
  </p:cSld>
  <p:clrMapOvr>
    <a:masterClrMapping/>
  </p:clrMapOvr>
  <p:transition spd="slow">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57744" y="145473"/>
            <a:ext cx="10834255" cy="898236"/>
          </a:xfrm>
          <a:ln>
            <a:noFill/>
          </a:ln>
        </p:spPr>
        <p:txBody>
          <a:bodyPr>
            <a:noAutofit/>
          </a:bodyPr>
          <a:lstStyle/>
          <a:p>
            <a:r>
              <a:rPr lang="en-US" sz="4000" b="1" dirty="0" smtClean="0"/>
              <a:t>INTRODUCTION TO SHARE MARKET</a:t>
            </a:r>
            <a:endParaRPr lang="en-US" sz="4000" b="1" dirty="0"/>
          </a:p>
        </p:txBody>
      </p:sp>
      <p:sp>
        <p:nvSpPr>
          <p:cNvPr id="6" name="TextBox 5"/>
          <p:cNvSpPr txBox="1"/>
          <p:nvPr/>
        </p:nvSpPr>
        <p:spPr>
          <a:xfrm>
            <a:off x="822036" y="1202494"/>
            <a:ext cx="5523346" cy="646331"/>
          </a:xfrm>
          <a:prstGeom prst="rect">
            <a:avLst/>
          </a:prstGeom>
          <a:noFill/>
          <a:ln>
            <a:noFill/>
          </a:ln>
        </p:spPr>
        <p:txBody>
          <a:bodyPr wrap="square" rtlCol="0" anchor="ctr" anchorCtr="1">
            <a:spAutoFit/>
          </a:bodyPr>
          <a:lstStyle/>
          <a:p>
            <a:r>
              <a:rPr lang="en-IN" sz="3600" b="1" dirty="0" smtClean="0">
                <a:latin typeface="Rockwell" panose="02060603020205020403" pitchFamily="18" charset="0"/>
              </a:rPr>
              <a:t>What is share?</a:t>
            </a:r>
            <a:endParaRPr lang="en-IN" sz="3600" b="1" dirty="0">
              <a:latin typeface="Rockwell" panose="02060603020205020403" pitchFamily="18" charset="0"/>
            </a:endParaRPr>
          </a:p>
        </p:txBody>
      </p:sp>
      <p:sp>
        <p:nvSpPr>
          <p:cNvPr id="7" name="TextBox 6"/>
          <p:cNvSpPr txBox="1"/>
          <p:nvPr/>
        </p:nvSpPr>
        <p:spPr>
          <a:xfrm>
            <a:off x="1884216" y="1833644"/>
            <a:ext cx="5532584" cy="1015663"/>
          </a:xfrm>
          <a:prstGeom prst="rect">
            <a:avLst/>
          </a:prstGeom>
          <a:noFill/>
          <a:ln>
            <a:noFill/>
          </a:ln>
        </p:spPr>
        <p:txBody>
          <a:bodyPr wrap="square" rtlCol="0" anchor="ctr" anchorCtr="1">
            <a:spAutoFit/>
          </a:bodyPr>
          <a:lstStyle/>
          <a:p>
            <a:pPr marL="342900" indent="-342900" algn="just">
              <a:buFont typeface="Wingdings" panose="05000000000000000000" pitchFamily="2" charset="2"/>
              <a:buChar char="Ø"/>
            </a:pPr>
            <a:r>
              <a:rPr lang="en-US" sz="2000" dirty="0"/>
              <a:t>a part or portion of a larger amount which is divided among a number of people, or to which a number of people </a:t>
            </a:r>
            <a:r>
              <a:rPr lang="en-US" sz="2000" dirty="0" smtClean="0"/>
              <a:t>contribute.</a:t>
            </a:r>
            <a:endParaRPr lang="en-IN" sz="2000" dirty="0"/>
          </a:p>
        </p:txBody>
      </p:sp>
      <p:pic>
        <p:nvPicPr>
          <p:cNvPr id="1026" name="Picture 2" descr="https://qph.ec.quoracdn.net/main-qimg-15d459593a5bc962fb7ccf51e5842e2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62255" y="2840199"/>
            <a:ext cx="5809674" cy="278905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
        <p:nvSpPr>
          <p:cNvPr id="8" name="TextBox 7"/>
          <p:cNvSpPr txBox="1"/>
          <p:nvPr/>
        </p:nvSpPr>
        <p:spPr>
          <a:xfrm>
            <a:off x="1514762" y="2932506"/>
            <a:ext cx="4322620" cy="523220"/>
          </a:xfrm>
          <a:prstGeom prst="rect">
            <a:avLst/>
          </a:prstGeom>
          <a:noFill/>
          <a:ln>
            <a:noFill/>
          </a:ln>
        </p:spPr>
        <p:txBody>
          <a:bodyPr wrap="square" rtlCol="0" anchor="ctr" anchorCtr="1">
            <a:spAutoFit/>
          </a:bodyPr>
          <a:lstStyle/>
          <a:p>
            <a:r>
              <a:rPr lang="en-IN" sz="2800" b="1" dirty="0">
                <a:latin typeface="Rockwell" panose="02060603020205020403" pitchFamily="18" charset="0"/>
              </a:rPr>
              <a:t>What is share </a:t>
            </a:r>
            <a:r>
              <a:rPr lang="en-IN" sz="2800" b="1" dirty="0" smtClean="0">
                <a:latin typeface="Rockwell" panose="02060603020205020403" pitchFamily="18" charset="0"/>
              </a:rPr>
              <a:t>market?</a:t>
            </a:r>
            <a:endParaRPr lang="en-IN" dirty="0"/>
          </a:p>
        </p:txBody>
      </p:sp>
      <p:sp>
        <p:nvSpPr>
          <p:cNvPr id="10" name="TextBox 9"/>
          <p:cNvSpPr txBox="1"/>
          <p:nvPr/>
        </p:nvSpPr>
        <p:spPr>
          <a:xfrm>
            <a:off x="1745671" y="3777741"/>
            <a:ext cx="4304147" cy="2708434"/>
          </a:xfrm>
          <a:prstGeom prst="rect">
            <a:avLst/>
          </a:prstGeom>
          <a:noFill/>
          <a:ln>
            <a:noFill/>
          </a:ln>
        </p:spPr>
        <p:txBody>
          <a:bodyPr wrap="square" rtlCol="0" anchor="ctr" anchorCtr="1">
            <a:spAutoFit/>
          </a:bodyPr>
          <a:lstStyle/>
          <a:p>
            <a:pPr marL="342900" indent="-342900" algn="just">
              <a:buFont typeface="Wingdings" panose="05000000000000000000" pitchFamily="2" charset="2"/>
              <a:buChar char="Ø"/>
            </a:pPr>
            <a:r>
              <a:rPr lang="en-US" sz="2000" dirty="0"/>
              <a:t>A share market is where shares are either issued or traded in</a:t>
            </a:r>
            <a:r>
              <a:rPr lang="en-US" sz="2000" dirty="0" smtClean="0"/>
              <a:t>.</a:t>
            </a:r>
          </a:p>
          <a:p>
            <a:pPr marL="342900" indent="-342900" algn="just">
              <a:buFont typeface="Wingdings" panose="05000000000000000000" pitchFamily="2" charset="2"/>
              <a:buChar char="Ø"/>
            </a:pPr>
            <a:r>
              <a:rPr lang="en-US" dirty="0"/>
              <a:t>In share market ownership of company is sold to investors in form of stocks/shares </a:t>
            </a:r>
            <a:r>
              <a:rPr lang="en-US" dirty="0" smtClean="0"/>
              <a:t>.</a:t>
            </a:r>
          </a:p>
          <a:p>
            <a:pPr marL="342900" indent="-342900" algn="just">
              <a:buFont typeface="Wingdings" panose="05000000000000000000" pitchFamily="2" charset="2"/>
              <a:buChar char="Ø"/>
            </a:pPr>
            <a:r>
              <a:rPr lang="en-US" dirty="0"/>
              <a:t>A stock market is similar to a share market</a:t>
            </a:r>
            <a:r>
              <a:rPr lang="en-US" dirty="0" smtClean="0"/>
              <a:t>.</a:t>
            </a:r>
          </a:p>
          <a:p>
            <a:pPr marL="342900" indent="-342900">
              <a:buFont typeface="Wingdings" panose="05000000000000000000" pitchFamily="2" charset="2"/>
              <a:buChar char="Ø"/>
            </a:pPr>
            <a:endParaRPr lang="en-US" sz="2000" dirty="0" smtClean="0"/>
          </a:p>
          <a:p>
            <a:pPr marL="342900" indent="-342900">
              <a:buFont typeface="Wingdings" panose="05000000000000000000" pitchFamily="2" charset="2"/>
              <a:buChar char="Ø"/>
            </a:pPr>
            <a:endParaRPr lang="en-IN" sz="2000" dirty="0"/>
          </a:p>
        </p:txBody>
      </p:sp>
      <p:sp>
        <p:nvSpPr>
          <p:cNvPr id="4" name="Footer Placeholder 3"/>
          <p:cNvSpPr>
            <a:spLocks noGrp="1"/>
          </p:cNvSpPr>
          <p:nvPr>
            <p:ph type="ftr" sz="quarter" idx="11"/>
          </p:nvPr>
        </p:nvSpPr>
        <p:spPr>
          <a:noFill/>
          <a:ln>
            <a:noFill/>
          </a:ln>
        </p:spPr>
        <p:txBody>
          <a:bodyPr/>
          <a:lstStyle/>
          <a:p>
            <a:r>
              <a:rPr lang="en-US" dirty="0" smtClean="0">
                <a:solidFill>
                  <a:schemeClr val="tx1"/>
                </a:solidFill>
              </a:rPr>
              <a:t>www.sharemarketclasses.in</a:t>
            </a:r>
            <a:endParaRPr lang="en-US" dirty="0">
              <a:ln w="12700" cmpd="sng">
                <a:noFill/>
                <a:prstDash val="solid"/>
              </a:ln>
              <a:solidFill>
                <a:srgbClr val="CC00FF"/>
              </a:solidFill>
            </a:endParaRPr>
          </a:p>
        </p:txBody>
      </p:sp>
    </p:spTree>
    <p:extLst>
      <p:ext uri="{BB962C8B-B14F-4D97-AF65-F5344CB8AC3E}">
        <p14:creationId xmlns:p14="http://schemas.microsoft.com/office/powerpoint/2010/main" val="923078003"/>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14" presetClass="entr" presetSubtype="10" fill="hold" nodeType="clickEffect">
                                  <p:stCondLst>
                                    <p:cond delay="0"/>
                                  </p:stCondLst>
                                  <p:childTnLst>
                                    <p:set>
                                      <p:cBhvr>
                                        <p:cTn id="13" dur="1" fill="hold">
                                          <p:stCondLst>
                                            <p:cond delay="0"/>
                                          </p:stCondLst>
                                        </p:cTn>
                                        <p:tgtEl>
                                          <p:spTgt spid="6">
                                            <p:txEl>
                                              <p:pRg st="0" end="0"/>
                                            </p:txEl>
                                          </p:spTgt>
                                        </p:tgtEl>
                                        <p:attrNameLst>
                                          <p:attrName>style.visibility</p:attrName>
                                        </p:attrNameLst>
                                      </p:cBhvr>
                                      <p:to>
                                        <p:strVal val="visible"/>
                                      </p:to>
                                    </p:set>
                                    <p:animEffect transition="in" filter="randombar(horizontal)">
                                      <p:cBhvr>
                                        <p:cTn id="14" dur="500"/>
                                        <p:tgtEl>
                                          <p:spTgt spid="6">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7">
                                            <p:txEl>
                                              <p:pRg st="0" end="0"/>
                                            </p:txEl>
                                          </p:spTgt>
                                        </p:tgtEl>
                                        <p:attrNameLst>
                                          <p:attrName>style.visibility</p:attrName>
                                        </p:attrNameLst>
                                      </p:cBhvr>
                                      <p:to>
                                        <p:strVal val="visible"/>
                                      </p:to>
                                    </p:set>
                                    <p:animEffect transition="in" filter="fade">
                                      <p:cBhvr>
                                        <p:cTn id="19" dur="1000"/>
                                        <p:tgtEl>
                                          <p:spTgt spid="7">
                                            <p:txEl>
                                              <p:pRg st="0" end="0"/>
                                            </p:txEl>
                                          </p:spTgt>
                                        </p:tgtEl>
                                      </p:cBhvr>
                                    </p:animEffect>
                                    <p:anim calcmode="lin" valueType="num">
                                      <p:cBhvr>
                                        <p:cTn id="20"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21"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14" presetClass="entr" presetSubtype="10" fill="hold" nodeType="clickEffect">
                                  <p:stCondLst>
                                    <p:cond delay="0"/>
                                  </p:stCondLst>
                                  <p:childTnLst>
                                    <p:set>
                                      <p:cBhvr>
                                        <p:cTn id="25" dur="1" fill="hold">
                                          <p:stCondLst>
                                            <p:cond delay="0"/>
                                          </p:stCondLst>
                                        </p:cTn>
                                        <p:tgtEl>
                                          <p:spTgt spid="8">
                                            <p:txEl>
                                              <p:pRg st="0" end="0"/>
                                            </p:txEl>
                                          </p:spTgt>
                                        </p:tgtEl>
                                        <p:attrNameLst>
                                          <p:attrName>style.visibility</p:attrName>
                                        </p:attrNameLst>
                                      </p:cBhvr>
                                      <p:to>
                                        <p:strVal val="visible"/>
                                      </p:to>
                                    </p:set>
                                    <p:animEffect transition="in" filter="randombar(horizontal)">
                                      <p:cBhvr>
                                        <p:cTn id="26" dur="500"/>
                                        <p:tgtEl>
                                          <p:spTgt spid="8">
                                            <p:txEl>
                                              <p:pRg st="0" end="0"/>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nodeType="clickEffect">
                                  <p:stCondLst>
                                    <p:cond delay="0"/>
                                  </p:stCondLst>
                                  <p:childTnLst>
                                    <p:set>
                                      <p:cBhvr>
                                        <p:cTn id="30" dur="1" fill="hold">
                                          <p:stCondLst>
                                            <p:cond delay="0"/>
                                          </p:stCondLst>
                                        </p:cTn>
                                        <p:tgtEl>
                                          <p:spTgt spid="1026"/>
                                        </p:tgtEl>
                                        <p:attrNameLst>
                                          <p:attrName>style.visibility</p:attrName>
                                        </p:attrNameLst>
                                      </p:cBhvr>
                                      <p:to>
                                        <p:strVal val="visible"/>
                                      </p:to>
                                    </p:set>
                                    <p:anim calcmode="lin" valueType="num">
                                      <p:cBhvr>
                                        <p:cTn id="31" dur="1000" fill="hold"/>
                                        <p:tgtEl>
                                          <p:spTgt spid="1026"/>
                                        </p:tgtEl>
                                        <p:attrNameLst>
                                          <p:attrName>ppt_w</p:attrName>
                                        </p:attrNameLst>
                                      </p:cBhvr>
                                      <p:tavLst>
                                        <p:tav tm="0">
                                          <p:val>
                                            <p:fltVal val="0"/>
                                          </p:val>
                                        </p:tav>
                                        <p:tav tm="100000">
                                          <p:val>
                                            <p:strVal val="#ppt_w"/>
                                          </p:val>
                                        </p:tav>
                                      </p:tavLst>
                                    </p:anim>
                                    <p:anim calcmode="lin" valueType="num">
                                      <p:cBhvr>
                                        <p:cTn id="32" dur="1000" fill="hold"/>
                                        <p:tgtEl>
                                          <p:spTgt spid="1026"/>
                                        </p:tgtEl>
                                        <p:attrNameLst>
                                          <p:attrName>ppt_h</p:attrName>
                                        </p:attrNameLst>
                                      </p:cBhvr>
                                      <p:tavLst>
                                        <p:tav tm="0">
                                          <p:val>
                                            <p:fltVal val="0"/>
                                          </p:val>
                                        </p:tav>
                                        <p:tav tm="100000">
                                          <p:val>
                                            <p:strVal val="#ppt_h"/>
                                          </p:val>
                                        </p:tav>
                                      </p:tavLst>
                                    </p:anim>
                                    <p:anim calcmode="lin" valueType="num">
                                      <p:cBhvr>
                                        <p:cTn id="33" dur="1000" fill="hold"/>
                                        <p:tgtEl>
                                          <p:spTgt spid="1026"/>
                                        </p:tgtEl>
                                        <p:attrNameLst>
                                          <p:attrName>style.rotation</p:attrName>
                                        </p:attrNameLst>
                                      </p:cBhvr>
                                      <p:tavLst>
                                        <p:tav tm="0">
                                          <p:val>
                                            <p:fltVal val="90"/>
                                          </p:val>
                                        </p:tav>
                                        <p:tav tm="100000">
                                          <p:val>
                                            <p:fltVal val="0"/>
                                          </p:val>
                                        </p:tav>
                                      </p:tavLst>
                                    </p:anim>
                                    <p:animEffect transition="in" filter="fade">
                                      <p:cBhvr>
                                        <p:cTn id="34" dur="1000"/>
                                        <p:tgtEl>
                                          <p:spTgt spid="1026"/>
                                        </p:tgtEl>
                                      </p:cBhvr>
                                    </p:animEffect>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nodeType="clickEffect">
                                  <p:stCondLst>
                                    <p:cond delay="0"/>
                                  </p:stCondLst>
                                  <p:childTnLst>
                                    <p:set>
                                      <p:cBhvr>
                                        <p:cTn id="38" dur="1" fill="hold">
                                          <p:stCondLst>
                                            <p:cond delay="0"/>
                                          </p:stCondLst>
                                        </p:cTn>
                                        <p:tgtEl>
                                          <p:spTgt spid="10">
                                            <p:txEl>
                                              <p:pRg st="0" end="0"/>
                                            </p:txEl>
                                          </p:spTgt>
                                        </p:tgtEl>
                                        <p:attrNameLst>
                                          <p:attrName>style.visibility</p:attrName>
                                        </p:attrNameLst>
                                      </p:cBhvr>
                                      <p:to>
                                        <p:strVal val="visible"/>
                                      </p:to>
                                    </p:set>
                                    <p:animEffect transition="in" filter="fade">
                                      <p:cBhvr>
                                        <p:cTn id="39" dur="1000"/>
                                        <p:tgtEl>
                                          <p:spTgt spid="10">
                                            <p:txEl>
                                              <p:pRg st="0" end="0"/>
                                            </p:txEl>
                                          </p:spTgt>
                                        </p:tgtEl>
                                      </p:cBhvr>
                                    </p:animEffect>
                                    <p:anim calcmode="lin" valueType="num">
                                      <p:cBhvr>
                                        <p:cTn id="40" dur="1000" fill="hold"/>
                                        <p:tgtEl>
                                          <p:spTgt spid="10">
                                            <p:txEl>
                                              <p:pRg st="0" end="0"/>
                                            </p:txEl>
                                          </p:spTgt>
                                        </p:tgtEl>
                                        <p:attrNameLst>
                                          <p:attrName>ppt_x</p:attrName>
                                        </p:attrNameLst>
                                      </p:cBhvr>
                                      <p:tavLst>
                                        <p:tav tm="0">
                                          <p:val>
                                            <p:strVal val="#ppt_x"/>
                                          </p:val>
                                        </p:tav>
                                        <p:tav tm="100000">
                                          <p:val>
                                            <p:strVal val="#ppt_x"/>
                                          </p:val>
                                        </p:tav>
                                      </p:tavLst>
                                    </p:anim>
                                    <p:anim calcmode="lin" valueType="num">
                                      <p:cBhvr>
                                        <p:cTn id="41" dur="1000" fill="hold"/>
                                        <p:tgtEl>
                                          <p:spTgt spid="10">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42" presetClass="entr" presetSubtype="0" fill="hold" nodeType="clickEffect">
                                  <p:stCondLst>
                                    <p:cond delay="0"/>
                                  </p:stCondLst>
                                  <p:childTnLst>
                                    <p:set>
                                      <p:cBhvr>
                                        <p:cTn id="45" dur="1" fill="hold">
                                          <p:stCondLst>
                                            <p:cond delay="0"/>
                                          </p:stCondLst>
                                        </p:cTn>
                                        <p:tgtEl>
                                          <p:spTgt spid="10">
                                            <p:txEl>
                                              <p:pRg st="1" end="1"/>
                                            </p:txEl>
                                          </p:spTgt>
                                        </p:tgtEl>
                                        <p:attrNameLst>
                                          <p:attrName>style.visibility</p:attrName>
                                        </p:attrNameLst>
                                      </p:cBhvr>
                                      <p:to>
                                        <p:strVal val="visible"/>
                                      </p:to>
                                    </p:set>
                                    <p:animEffect transition="in" filter="fade">
                                      <p:cBhvr>
                                        <p:cTn id="46" dur="1000"/>
                                        <p:tgtEl>
                                          <p:spTgt spid="10">
                                            <p:txEl>
                                              <p:pRg st="1" end="1"/>
                                            </p:txEl>
                                          </p:spTgt>
                                        </p:tgtEl>
                                      </p:cBhvr>
                                    </p:animEffect>
                                    <p:anim calcmode="lin" valueType="num">
                                      <p:cBhvr>
                                        <p:cTn id="47" dur="1000" fill="hold"/>
                                        <p:tgtEl>
                                          <p:spTgt spid="10">
                                            <p:txEl>
                                              <p:pRg st="1" end="1"/>
                                            </p:txEl>
                                          </p:spTgt>
                                        </p:tgtEl>
                                        <p:attrNameLst>
                                          <p:attrName>ppt_x</p:attrName>
                                        </p:attrNameLst>
                                      </p:cBhvr>
                                      <p:tavLst>
                                        <p:tav tm="0">
                                          <p:val>
                                            <p:strVal val="#ppt_x"/>
                                          </p:val>
                                        </p:tav>
                                        <p:tav tm="100000">
                                          <p:val>
                                            <p:strVal val="#ppt_x"/>
                                          </p:val>
                                        </p:tav>
                                      </p:tavLst>
                                    </p:anim>
                                    <p:anim calcmode="lin" valueType="num">
                                      <p:cBhvr>
                                        <p:cTn id="48" dur="1000" fill="hold"/>
                                        <p:tgtEl>
                                          <p:spTgt spid="10">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42" presetClass="entr" presetSubtype="0" fill="hold" nodeType="clickEffect">
                                  <p:stCondLst>
                                    <p:cond delay="0"/>
                                  </p:stCondLst>
                                  <p:childTnLst>
                                    <p:set>
                                      <p:cBhvr>
                                        <p:cTn id="52" dur="1" fill="hold">
                                          <p:stCondLst>
                                            <p:cond delay="0"/>
                                          </p:stCondLst>
                                        </p:cTn>
                                        <p:tgtEl>
                                          <p:spTgt spid="10">
                                            <p:txEl>
                                              <p:pRg st="2" end="2"/>
                                            </p:txEl>
                                          </p:spTgt>
                                        </p:tgtEl>
                                        <p:attrNameLst>
                                          <p:attrName>style.visibility</p:attrName>
                                        </p:attrNameLst>
                                      </p:cBhvr>
                                      <p:to>
                                        <p:strVal val="visible"/>
                                      </p:to>
                                    </p:set>
                                    <p:animEffect transition="in" filter="fade">
                                      <p:cBhvr>
                                        <p:cTn id="53" dur="1000"/>
                                        <p:tgtEl>
                                          <p:spTgt spid="10">
                                            <p:txEl>
                                              <p:pRg st="2" end="2"/>
                                            </p:txEl>
                                          </p:spTgt>
                                        </p:tgtEl>
                                      </p:cBhvr>
                                    </p:animEffect>
                                    <p:anim calcmode="lin" valueType="num">
                                      <p:cBhvr>
                                        <p:cTn id="54" dur="1000" fill="hold"/>
                                        <p:tgtEl>
                                          <p:spTgt spid="10">
                                            <p:txEl>
                                              <p:pRg st="2" end="2"/>
                                            </p:txEl>
                                          </p:spTgt>
                                        </p:tgtEl>
                                        <p:attrNameLst>
                                          <p:attrName>ppt_x</p:attrName>
                                        </p:attrNameLst>
                                      </p:cBhvr>
                                      <p:tavLst>
                                        <p:tav tm="0">
                                          <p:val>
                                            <p:strVal val="#ppt_x"/>
                                          </p:val>
                                        </p:tav>
                                        <p:tav tm="100000">
                                          <p:val>
                                            <p:strVal val="#ppt_x"/>
                                          </p:val>
                                        </p:tav>
                                      </p:tavLst>
                                    </p:anim>
                                    <p:anim calcmode="lin" valueType="num">
                                      <p:cBhvr>
                                        <p:cTn id="55" dur="1000" fill="hold"/>
                                        <p:tgtEl>
                                          <p:spTgt spid="10">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a:xfrm>
            <a:off x="4638963" y="6328641"/>
            <a:ext cx="2895600" cy="365125"/>
          </a:xfrm>
        </p:spPr>
        <p:txBody>
          <a:bodyPr/>
          <a:lstStyle/>
          <a:p>
            <a:r>
              <a:rPr lang="en-US" dirty="0" smtClean="0"/>
              <a:t>www.sharemarket.com</a:t>
            </a:r>
            <a:endParaRPr lang="en-US" dirty="0"/>
          </a:p>
        </p:txBody>
      </p:sp>
      <p:sp>
        <p:nvSpPr>
          <p:cNvPr id="8" name="Title 1"/>
          <p:cNvSpPr txBox="1">
            <a:spLocks/>
          </p:cNvSpPr>
          <p:nvPr/>
        </p:nvSpPr>
        <p:spPr>
          <a:xfrm>
            <a:off x="1357745" y="145473"/>
            <a:ext cx="9144000" cy="898236"/>
          </a:xfrm>
          <a:prstGeom prst="rect">
            <a:avLst/>
          </a:prstGeom>
        </p:spPr>
        <p:txBody>
          <a:bodyPr vert="horz" lIns="91440" tIns="45720" rIns="91440" bIns="45720" rtlCol="0" anchor="ctr">
            <a:noAutofit/>
          </a:bodyPr>
          <a:lstStyle>
            <a:lvl1pPr algn="l" defTabSz="914400" rtl="0" eaLnBrk="1" latinLnBrk="0" hangingPunct="1">
              <a:spcBef>
                <a:spcPct val="0"/>
              </a:spcBef>
              <a:buNone/>
              <a:defRPr sz="4400" kern="1200">
                <a:solidFill>
                  <a:schemeClr val="accent1">
                    <a:lumMod val="75000"/>
                  </a:schemeClr>
                </a:solidFill>
                <a:latin typeface="+mj-lt"/>
                <a:ea typeface="+mj-ea"/>
                <a:cs typeface="+mj-cs"/>
              </a:defRPr>
            </a:lvl1pPr>
          </a:lstStyle>
          <a:p>
            <a:r>
              <a:rPr lang="en-US" sz="4000" b="1" dirty="0" smtClean="0"/>
              <a:t>SPECULATION VS SHARE MARKET</a:t>
            </a:r>
            <a:endParaRPr lang="en-US" sz="4000" b="1" dirty="0"/>
          </a:p>
        </p:txBody>
      </p:sp>
      <p:sp>
        <p:nvSpPr>
          <p:cNvPr id="6" name="TextBox 5"/>
          <p:cNvSpPr txBox="1"/>
          <p:nvPr/>
        </p:nvSpPr>
        <p:spPr>
          <a:xfrm>
            <a:off x="1378526" y="1243980"/>
            <a:ext cx="4996872" cy="523220"/>
          </a:xfrm>
          <a:prstGeom prst="rect">
            <a:avLst/>
          </a:prstGeom>
          <a:noFill/>
          <a:ln>
            <a:noFill/>
          </a:ln>
        </p:spPr>
        <p:txBody>
          <a:bodyPr wrap="square" rtlCol="0" anchor="ctr" anchorCtr="1">
            <a:spAutoFit/>
          </a:bodyPr>
          <a:lstStyle/>
          <a:p>
            <a:r>
              <a:rPr lang="en-IN" sz="2800" b="1" dirty="0" smtClean="0">
                <a:latin typeface="Rockwell" panose="02060603020205020403" pitchFamily="18" charset="0"/>
              </a:rPr>
              <a:t>Speculation Market       </a:t>
            </a:r>
            <a:endParaRPr lang="en-IN" sz="2800" b="1" dirty="0">
              <a:latin typeface="Rockwell" panose="02060603020205020403" pitchFamily="18" charset="0"/>
            </a:endParaRPr>
          </a:p>
        </p:txBody>
      </p:sp>
      <p:sp>
        <p:nvSpPr>
          <p:cNvPr id="7" name="TextBox 6"/>
          <p:cNvSpPr txBox="1"/>
          <p:nvPr/>
        </p:nvSpPr>
        <p:spPr>
          <a:xfrm>
            <a:off x="1646379" y="1840135"/>
            <a:ext cx="4729019" cy="4108817"/>
          </a:xfrm>
          <a:prstGeom prst="rect">
            <a:avLst/>
          </a:prstGeom>
          <a:noFill/>
          <a:ln>
            <a:noFill/>
          </a:ln>
        </p:spPr>
        <p:txBody>
          <a:bodyPr wrap="square" rtlCol="0" anchor="ctr" anchorCtr="1">
            <a:spAutoFit/>
          </a:bodyPr>
          <a:lstStyle/>
          <a:p>
            <a:pPr marL="285750" indent="-285750" algn="just">
              <a:lnSpc>
                <a:spcPct val="150000"/>
              </a:lnSpc>
              <a:buFont typeface="Wingdings" panose="05000000000000000000" pitchFamily="2" charset="2"/>
              <a:buChar char="Ø"/>
            </a:pPr>
            <a:r>
              <a:rPr lang="en-IN" dirty="0" smtClean="0"/>
              <a:t>Speculation is financial action that does not promise safety of the initial investment along with the return on the principle sum.</a:t>
            </a:r>
          </a:p>
          <a:p>
            <a:pPr marL="285750" indent="-285750" algn="just">
              <a:lnSpc>
                <a:spcPct val="150000"/>
              </a:lnSpc>
              <a:buFont typeface="Wingdings" panose="05000000000000000000" pitchFamily="2" charset="2"/>
              <a:buChar char="Ø"/>
            </a:pPr>
            <a:r>
              <a:rPr lang="en-US" dirty="0" smtClean="0"/>
              <a:t>Speculation </a:t>
            </a:r>
            <a:r>
              <a:rPr lang="en-US" dirty="0"/>
              <a:t>involves a game of chance</a:t>
            </a:r>
            <a:r>
              <a:rPr lang="en-US" dirty="0" smtClean="0"/>
              <a:t>.</a:t>
            </a:r>
          </a:p>
          <a:p>
            <a:pPr marL="285750" indent="-285750" algn="just">
              <a:lnSpc>
                <a:spcPct val="150000"/>
              </a:lnSpc>
              <a:buFont typeface="Wingdings" panose="05000000000000000000" pitchFamily="2" charset="2"/>
              <a:buChar char="Ø"/>
            </a:pPr>
            <a:r>
              <a:rPr lang="en-US" dirty="0" smtClean="0"/>
              <a:t>Speculation have more risk.</a:t>
            </a:r>
          </a:p>
          <a:p>
            <a:pPr marL="285750" indent="-285750" algn="just">
              <a:lnSpc>
                <a:spcPct val="150000"/>
              </a:lnSpc>
              <a:buFont typeface="Wingdings" panose="05000000000000000000" pitchFamily="2" charset="2"/>
              <a:buChar char="Ø"/>
            </a:pPr>
            <a:r>
              <a:rPr lang="en-US" dirty="0" smtClean="0"/>
              <a:t>Speculation winning ratio and loosing ratio is 50:50.</a:t>
            </a:r>
          </a:p>
          <a:p>
            <a:pPr marL="285750" indent="-285750" algn="just">
              <a:lnSpc>
                <a:spcPct val="150000"/>
              </a:lnSpc>
              <a:buFont typeface="Wingdings" panose="05000000000000000000" pitchFamily="2" charset="2"/>
              <a:buChar char="Ø"/>
            </a:pPr>
            <a:r>
              <a:rPr lang="en-US" dirty="0" smtClean="0"/>
              <a:t>It is illegal market.</a:t>
            </a:r>
            <a:endParaRPr lang="en-IN" dirty="0" smtClean="0"/>
          </a:p>
          <a:p>
            <a:pPr marL="285750" indent="-285750">
              <a:lnSpc>
                <a:spcPct val="150000"/>
              </a:lnSpc>
              <a:buFont typeface="Wingdings" panose="05000000000000000000" pitchFamily="2" charset="2"/>
              <a:buChar char="Ø"/>
            </a:pPr>
            <a:endParaRPr lang="en-IN" dirty="0" smtClean="0"/>
          </a:p>
          <a:p>
            <a:pPr marL="285750" indent="-285750">
              <a:buFont typeface="Wingdings" panose="05000000000000000000" pitchFamily="2" charset="2"/>
              <a:buChar char="Ø"/>
            </a:pPr>
            <a:endParaRPr lang="en-IN" dirty="0"/>
          </a:p>
        </p:txBody>
      </p:sp>
      <p:sp>
        <p:nvSpPr>
          <p:cNvPr id="12" name="TextBox 11"/>
          <p:cNvSpPr txBox="1"/>
          <p:nvPr/>
        </p:nvSpPr>
        <p:spPr>
          <a:xfrm>
            <a:off x="6375398" y="1243981"/>
            <a:ext cx="4996872" cy="523220"/>
          </a:xfrm>
          <a:prstGeom prst="rect">
            <a:avLst/>
          </a:prstGeom>
          <a:noFill/>
          <a:ln>
            <a:noFill/>
          </a:ln>
        </p:spPr>
        <p:txBody>
          <a:bodyPr wrap="square" rtlCol="0" anchor="ctr" anchorCtr="1">
            <a:spAutoFit/>
          </a:bodyPr>
          <a:lstStyle/>
          <a:p>
            <a:r>
              <a:rPr lang="en-IN" sz="2800" b="1" dirty="0" smtClean="0">
                <a:latin typeface="Rockwell" panose="02060603020205020403" pitchFamily="18" charset="0"/>
              </a:rPr>
              <a:t>Share Market</a:t>
            </a:r>
            <a:endParaRPr lang="en-IN" sz="2800" b="1" dirty="0">
              <a:latin typeface="Rockwell" panose="02060603020205020403" pitchFamily="18" charset="0"/>
            </a:endParaRPr>
          </a:p>
        </p:txBody>
      </p:sp>
      <p:sp>
        <p:nvSpPr>
          <p:cNvPr id="9" name="TextBox 8"/>
          <p:cNvSpPr txBox="1"/>
          <p:nvPr/>
        </p:nvSpPr>
        <p:spPr>
          <a:xfrm>
            <a:off x="6375398" y="1840135"/>
            <a:ext cx="4380343" cy="4939814"/>
          </a:xfrm>
          <a:prstGeom prst="rect">
            <a:avLst/>
          </a:prstGeom>
          <a:noFill/>
          <a:ln>
            <a:noFill/>
          </a:ln>
        </p:spPr>
        <p:txBody>
          <a:bodyPr wrap="square" rtlCol="0" anchor="ctr" anchorCtr="1">
            <a:spAutoFit/>
          </a:bodyPr>
          <a:lstStyle/>
          <a:p>
            <a:pPr marL="285750" indent="-285750" algn="just">
              <a:lnSpc>
                <a:spcPct val="150000"/>
              </a:lnSpc>
              <a:buFont typeface="Wingdings" panose="05000000000000000000" pitchFamily="2" charset="2"/>
              <a:buChar char="Ø"/>
            </a:pPr>
            <a:r>
              <a:rPr lang="en-IN" dirty="0" smtClean="0"/>
              <a:t>A share market is an public entity for the trading of company shares and derivatives at an agreed price.</a:t>
            </a:r>
          </a:p>
          <a:p>
            <a:pPr marL="285750" indent="-285750" algn="just">
              <a:lnSpc>
                <a:spcPct val="150000"/>
              </a:lnSpc>
              <a:buFont typeface="Wingdings" panose="05000000000000000000" pitchFamily="2" charset="2"/>
              <a:buChar char="Ø"/>
            </a:pPr>
            <a:r>
              <a:rPr lang="en-US" dirty="0" smtClean="0"/>
              <a:t>Share market </a:t>
            </a:r>
            <a:r>
              <a:rPr lang="en-US" dirty="0"/>
              <a:t>involves calculating risk and conducting research before entering a financial transaction</a:t>
            </a:r>
            <a:r>
              <a:rPr lang="en-US" dirty="0" smtClean="0"/>
              <a:t>.</a:t>
            </a:r>
          </a:p>
          <a:p>
            <a:pPr marL="285750" indent="-285750" algn="just">
              <a:lnSpc>
                <a:spcPct val="150000"/>
              </a:lnSpc>
              <a:buFont typeface="Wingdings" panose="05000000000000000000" pitchFamily="2" charset="2"/>
              <a:buChar char="Ø"/>
            </a:pPr>
            <a:r>
              <a:rPr lang="en-IN" dirty="0" smtClean="0"/>
              <a:t>Share market have less risk than speculative market.</a:t>
            </a:r>
          </a:p>
          <a:p>
            <a:pPr marL="285750" indent="-285750" algn="just">
              <a:lnSpc>
                <a:spcPct val="150000"/>
              </a:lnSpc>
              <a:buFont typeface="Wingdings" panose="05000000000000000000" pitchFamily="2" charset="2"/>
              <a:buChar char="Ø"/>
            </a:pPr>
            <a:r>
              <a:rPr lang="en-IN" dirty="0" smtClean="0"/>
              <a:t>Share market winning ratio and loosing ratio is 30:70</a:t>
            </a:r>
          </a:p>
          <a:p>
            <a:pPr marL="285750" indent="-285750" algn="just">
              <a:lnSpc>
                <a:spcPct val="150000"/>
              </a:lnSpc>
              <a:buFont typeface="Wingdings" panose="05000000000000000000" pitchFamily="2" charset="2"/>
              <a:buChar char="Ø"/>
            </a:pPr>
            <a:r>
              <a:rPr lang="en-IN" dirty="0" smtClean="0"/>
              <a:t>It is legalized market approved by SEBI.</a:t>
            </a:r>
          </a:p>
          <a:p>
            <a:pPr marL="285750" indent="-285750">
              <a:buFont typeface="Wingdings" panose="05000000000000000000" pitchFamily="2" charset="2"/>
              <a:buChar char="Ø"/>
            </a:pPr>
            <a:endParaRPr lang="en-IN" dirty="0"/>
          </a:p>
        </p:txBody>
      </p:sp>
    </p:spTree>
    <p:extLst>
      <p:ext uri="{BB962C8B-B14F-4D97-AF65-F5344CB8AC3E}">
        <p14:creationId xmlns:p14="http://schemas.microsoft.com/office/powerpoint/2010/main" val="2364934239"/>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childTnLst>
                    </p:cTn>
                  </p:par>
                  <p:par>
                    <p:cTn id="10" fill="hold">
                      <p:stCondLst>
                        <p:cond delay="indefinite"/>
                      </p:stCondLst>
                      <p:childTnLst>
                        <p:par>
                          <p:cTn id="11" fill="hold">
                            <p:stCondLst>
                              <p:cond delay="0"/>
                            </p:stCondLst>
                            <p:childTnLst>
                              <p:par>
                                <p:cTn id="12" presetID="14" presetClass="entr" presetSubtype="1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randombar(horizontal)">
                                      <p:cBhvr>
                                        <p:cTn id="14" dur="500"/>
                                        <p:tgtEl>
                                          <p:spTgt spid="6"/>
                                        </p:tgtEl>
                                      </p:cBhvr>
                                    </p:animEffect>
                                  </p:childTnLst>
                                </p:cTn>
                              </p:par>
                              <p:par>
                                <p:cTn id="15" presetID="14" presetClass="entr" presetSubtype="10"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randombar(horizontal)">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nodeType="clickEffect">
                                  <p:stCondLst>
                                    <p:cond delay="0"/>
                                  </p:stCondLst>
                                  <p:childTnLst>
                                    <p:set>
                                      <p:cBhvr>
                                        <p:cTn id="21" dur="1" fill="hold">
                                          <p:stCondLst>
                                            <p:cond delay="0"/>
                                          </p:stCondLst>
                                        </p:cTn>
                                        <p:tgtEl>
                                          <p:spTgt spid="7">
                                            <p:txEl>
                                              <p:pRg st="0" end="0"/>
                                            </p:txEl>
                                          </p:spTgt>
                                        </p:tgtEl>
                                        <p:attrNameLst>
                                          <p:attrName>style.visibility</p:attrName>
                                        </p:attrNameLst>
                                      </p:cBhvr>
                                      <p:to>
                                        <p:strVal val="visible"/>
                                      </p:to>
                                    </p:set>
                                    <p:animEffect transition="in" filter="fade">
                                      <p:cBhvr>
                                        <p:cTn id="22" dur="1000"/>
                                        <p:tgtEl>
                                          <p:spTgt spid="7">
                                            <p:txEl>
                                              <p:pRg st="0" end="0"/>
                                            </p:txEl>
                                          </p:spTgt>
                                        </p:tgtEl>
                                      </p:cBhvr>
                                    </p:animEffect>
                                    <p:anim calcmode="lin" valueType="num">
                                      <p:cBhvr>
                                        <p:cTn id="23"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24"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nodeType="clickEffect">
                                  <p:stCondLst>
                                    <p:cond delay="0"/>
                                  </p:stCondLst>
                                  <p:childTnLst>
                                    <p:set>
                                      <p:cBhvr>
                                        <p:cTn id="28" dur="1" fill="hold">
                                          <p:stCondLst>
                                            <p:cond delay="0"/>
                                          </p:stCondLst>
                                        </p:cTn>
                                        <p:tgtEl>
                                          <p:spTgt spid="9">
                                            <p:txEl>
                                              <p:pRg st="0" end="0"/>
                                            </p:txEl>
                                          </p:spTgt>
                                        </p:tgtEl>
                                        <p:attrNameLst>
                                          <p:attrName>style.visibility</p:attrName>
                                        </p:attrNameLst>
                                      </p:cBhvr>
                                      <p:to>
                                        <p:strVal val="visible"/>
                                      </p:to>
                                    </p:set>
                                    <p:animEffect transition="in" filter="fade">
                                      <p:cBhvr>
                                        <p:cTn id="29" dur="1000"/>
                                        <p:tgtEl>
                                          <p:spTgt spid="9">
                                            <p:txEl>
                                              <p:pRg st="0" end="0"/>
                                            </p:txEl>
                                          </p:spTgt>
                                        </p:tgtEl>
                                      </p:cBhvr>
                                    </p:animEffect>
                                    <p:anim calcmode="lin" valueType="num">
                                      <p:cBhvr>
                                        <p:cTn id="30" dur="10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31" dur="1000" fill="hold"/>
                                        <p:tgtEl>
                                          <p:spTgt spid="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nodeType="clickEffect">
                                  <p:stCondLst>
                                    <p:cond delay="0"/>
                                  </p:stCondLst>
                                  <p:childTnLst>
                                    <p:set>
                                      <p:cBhvr>
                                        <p:cTn id="35" dur="1" fill="hold">
                                          <p:stCondLst>
                                            <p:cond delay="0"/>
                                          </p:stCondLst>
                                        </p:cTn>
                                        <p:tgtEl>
                                          <p:spTgt spid="7">
                                            <p:txEl>
                                              <p:pRg st="1" end="1"/>
                                            </p:txEl>
                                          </p:spTgt>
                                        </p:tgtEl>
                                        <p:attrNameLst>
                                          <p:attrName>style.visibility</p:attrName>
                                        </p:attrNameLst>
                                      </p:cBhvr>
                                      <p:to>
                                        <p:strVal val="visible"/>
                                      </p:to>
                                    </p:set>
                                    <p:animEffect transition="in" filter="fade">
                                      <p:cBhvr>
                                        <p:cTn id="36" dur="1000"/>
                                        <p:tgtEl>
                                          <p:spTgt spid="7">
                                            <p:txEl>
                                              <p:pRg st="1" end="1"/>
                                            </p:txEl>
                                          </p:spTgt>
                                        </p:tgtEl>
                                      </p:cBhvr>
                                    </p:animEffect>
                                    <p:anim calcmode="lin" valueType="num">
                                      <p:cBhvr>
                                        <p:cTn id="37" dur="1000" fill="hold"/>
                                        <p:tgtEl>
                                          <p:spTgt spid="7">
                                            <p:txEl>
                                              <p:pRg st="1" end="1"/>
                                            </p:txEl>
                                          </p:spTgt>
                                        </p:tgtEl>
                                        <p:attrNameLst>
                                          <p:attrName>ppt_x</p:attrName>
                                        </p:attrNameLst>
                                      </p:cBhvr>
                                      <p:tavLst>
                                        <p:tav tm="0">
                                          <p:val>
                                            <p:strVal val="#ppt_x"/>
                                          </p:val>
                                        </p:tav>
                                        <p:tav tm="100000">
                                          <p:val>
                                            <p:strVal val="#ppt_x"/>
                                          </p:val>
                                        </p:tav>
                                      </p:tavLst>
                                    </p:anim>
                                    <p:anim calcmode="lin" valueType="num">
                                      <p:cBhvr>
                                        <p:cTn id="38" dur="1000" fill="hold"/>
                                        <p:tgtEl>
                                          <p:spTgt spid="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nodeType="clickEffect">
                                  <p:stCondLst>
                                    <p:cond delay="0"/>
                                  </p:stCondLst>
                                  <p:childTnLst>
                                    <p:set>
                                      <p:cBhvr>
                                        <p:cTn id="42" dur="1" fill="hold">
                                          <p:stCondLst>
                                            <p:cond delay="0"/>
                                          </p:stCondLst>
                                        </p:cTn>
                                        <p:tgtEl>
                                          <p:spTgt spid="9">
                                            <p:txEl>
                                              <p:pRg st="1" end="1"/>
                                            </p:txEl>
                                          </p:spTgt>
                                        </p:tgtEl>
                                        <p:attrNameLst>
                                          <p:attrName>style.visibility</p:attrName>
                                        </p:attrNameLst>
                                      </p:cBhvr>
                                      <p:to>
                                        <p:strVal val="visible"/>
                                      </p:to>
                                    </p:set>
                                    <p:animEffect transition="in" filter="fade">
                                      <p:cBhvr>
                                        <p:cTn id="43" dur="1000"/>
                                        <p:tgtEl>
                                          <p:spTgt spid="9">
                                            <p:txEl>
                                              <p:pRg st="1" end="1"/>
                                            </p:txEl>
                                          </p:spTgt>
                                        </p:tgtEl>
                                      </p:cBhvr>
                                    </p:animEffect>
                                    <p:anim calcmode="lin" valueType="num">
                                      <p:cBhvr>
                                        <p:cTn id="44" dur="1000" fill="hold"/>
                                        <p:tgtEl>
                                          <p:spTgt spid="9">
                                            <p:txEl>
                                              <p:pRg st="1" end="1"/>
                                            </p:txEl>
                                          </p:spTgt>
                                        </p:tgtEl>
                                        <p:attrNameLst>
                                          <p:attrName>ppt_x</p:attrName>
                                        </p:attrNameLst>
                                      </p:cBhvr>
                                      <p:tavLst>
                                        <p:tav tm="0">
                                          <p:val>
                                            <p:strVal val="#ppt_x"/>
                                          </p:val>
                                        </p:tav>
                                        <p:tav tm="100000">
                                          <p:val>
                                            <p:strVal val="#ppt_x"/>
                                          </p:val>
                                        </p:tav>
                                      </p:tavLst>
                                    </p:anim>
                                    <p:anim calcmode="lin" valueType="num">
                                      <p:cBhvr>
                                        <p:cTn id="45" dur="1000" fill="hold"/>
                                        <p:tgtEl>
                                          <p:spTgt spid="9">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42" presetClass="entr" presetSubtype="0" fill="hold" nodeType="clickEffect">
                                  <p:stCondLst>
                                    <p:cond delay="0"/>
                                  </p:stCondLst>
                                  <p:childTnLst>
                                    <p:set>
                                      <p:cBhvr>
                                        <p:cTn id="49" dur="1" fill="hold">
                                          <p:stCondLst>
                                            <p:cond delay="0"/>
                                          </p:stCondLst>
                                        </p:cTn>
                                        <p:tgtEl>
                                          <p:spTgt spid="7">
                                            <p:txEl>
                                              <p:pRg st="2" end="2"/>
                                            </p:txEl>
                                          </p:spTgt>
                                        </p:tgtEl>
                                        <p:attrNameLst>
                                          <p:attrName>style.visibility</p:attrName>
                                        </p:attrNameLst>
                                      </p:cBhvr>
                                      <p:to>
                                        <p:strVal val="visible"/>
                                      </p:to>
                                    </p:set>
                                    <p:animEffect transition="in" filter="fade">
                                      <p:cBhvr>
                                        <p:cTn id="50" dur="1000"/>
                                        <p:tgtEl>
                                          <p:spTgt spid="7">
                                            <p:txEl>
                                              <p:pRg st="2" end="2"/>
                                            </p:txEl>
                                          </p:spTgt>
                                        </p:tgtEl>
                                      </p:cBhvr>
                                    </p:animEffect>
                                    <p:anim calcmode="lin" valueType="num">
                                      <p:cBhvr>
                                        <p:cTn id="51" dur="1000" fill="hold"/>
                                        <p:tgtEl>
                                          <p:spTgt spid="7">
                                            <p:txEl>
                                              <p:pRg st="2" end="2"/>
                                            </p:txEl>
                                          </p:spTgt>
                                        </p:tgtEl>
                                        <p:attrNameLst>
                                          <p:attrName>ppt_x</p:attrName>
                                        </p:attrNameLst>
                                      </p:cBhvr>
                                      <p:tavLst>
                                        <p:tav tm="0">
                                          <p:val>
                                            <p:strVal val="#ppt_x"/>
                                          </p:val>
                                        </p:tav>
                                        <p:tav tm="100000">
                                          <p:val>
                                            <p:strVal val="#ppt_x"/>
                                          </p:val>
                                        </p:tav>
                                      </p:tavLst>
                                    </p:anim>
                                    <p:anim calcmode="lin" valueType="num">
                                      <p:cBhvr>
                                        <p:cTn id="52" dur="1000" fill="hold"/>
                                        <p:tgtEl>
                                          <p:spTgt spid="7">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42" presetClass="entr" presetSubtype="0" fill="hold" nodeType="clickEffect">
                                  <p:stCondLst>
                                    <p:cond delay="0"/>
                                  </p:stCondLst>
                                  <p:childTnLst>
                                    <p:set>
                                      <p:cBhvr>
                                        <p:cTn id="56" dur="1" fill="hold">
                                          <p:stCondLst>
                                            <p:cond delay="0"/>
                                          </p:stCondLst>
                                        </p:cTn>
                                        <p:tgtEl>
                                          <p:spTgt spid="9">
                                            <p:txEl>
                                              <p:pRg st="2" end="2"/>
                                            </p:txEl>
                                          </p:spTgt>
                                        </p:tgtEl>
                                        <p:attrNameLst>
                                          <p:attrName>style.visibility</p:attrName>
                                        </p:attrNameLst>
                                      </p:cBhvr>
                                      <p:to>
                                        <p:strVal val="visible"/>
                                      </p:to>
                                    </p:set>
                                    <p:animEffect transition="in" filter="fade">
                                      <p:cBhvr>
                                        <p:cTn id="57" dur="1000"/>
                                        <p:tgtEl>
                                          <p:spTgt spid="9">
                                            <p:txEl>
                                              <p:pRg st="2" end="2"/>
                                            </p:txEl>
                                          </p:spTgt>
                                        </p:tgtEl>
                                      </p:cBhvr>
                                    </p:animEffect>
                                    <p:anim calcmode="lin" valueType="num">
                                      <p:cBhvr>
                                        <p:cTn id="58" dur="1000" fill="hold"/>
                                        <p:tgtEl>
                                          <p:spTgt spid="9">
                                            <p:txEl>
                                              <p:pRg st="2" end="2"/>
                                            </p:txEl>
                                          </p:spTgt>
                                        </p:tgtEl>
                                        <p:attrNameLst>
                                          <p:attrName>ppt_x</p:attrName>
                                        </p:attrNameLst>
                                      </p:cBhvr>
                                      <p:tavLst>
                                        <p:tav tm="0">
                                          <p:val>
                                            <p:strVal val="#ppt_x"/>
                                          </p:val>
                                        </p:tav>
                                        <p:tav tm="100000">
                                          <p:val>
                                            <p:strVal val="#ppt_x"/>
                                          </p:val>
                                        </p:tav>
                                      </p:tavLst>
                                    </p:anim>
                                    <p:anim calcmode="lin" valueType="num">
                                      <p:cBhvr>
                                        <p:cTn id="59" dur="1000" fill="hold"/>
                                        <p:tgtEl>
                                          <p:spTgt spid="9">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42" presetClass="entr" presetSubtype="0" fill="hold" nodeType="clickEffect">
                                  <p:stCondLst>
                                    <p:cond delay="0"/>
                                  </p:stCondLst>
                                  <p:childTnLst>
                                    <p:set>
                                      <p:cBhvr>
                                        <p:cTn id="63" dur="1" fill="hold">
                                          <p:stCondLst>
                                            <p:cond delay="0"/>
                                          </p:stCondLst>
                                        </p:cTn>
                                        <p:tgtEl>
                                          <p:spTgt spid="7">
                                            <p:txEl>
                                              <p:pRg st="3" end="3"/>
                                            </p:txEl>
                                          </p:spTgt>
                                        </p:tgtEl>
                                        <p:attrNameLst>
                                          <p:attrName>style.visibility</p:attrName>
                                        </p:attrNameLst>
                                      </p:cBhvr>
                                      <p:to>
                                        <p:strVal val="visible"/>
                                      </p:to>
                                    </p:set>
                                    <p:animEffect transition="in" filter="fade">
                                      <p:cBhvr>
                                        <p:cTn id="64" dur="1000"/>
                                        <p:tgtEl>
                                          <p:spTgt spid="7">
                                            <p:txEl>
                                              <p:pRg st="3" end="3"/>
                                            </p:txEl>
                                          </p:spTgt>
                                        </p:tgtEl>
                                      </p:cBhvr>
                                    </p:animEffect>
                                    <p:anim calcmode="lin" valueType="num">
                                      <p:cBhvr>
                                        <p:cTn id="65" dur="1000" fill="hold"/>
                                        <p:tgtEl>
                                          <p:spTgt spid="7">
                                            <p:txEl>
                                              <p:pRg st="3" end="3"/>
                                            </p:txEl>
                                          </p:spTgt>
                                        </p:tgtEl>
                                        <p:attrNameLst>
                                          <p:attrName>ppt_x</p:attrName>
                                        </p:attrNameLst>
                                      </p:cBhvr>
                                      <p:tavLst>
                                        <p:tav tm="0">
                                          <p:val>
                                            <p:strVal val="#ppt_x"/>
                                          </p:val>
                                        </p:tav>
                                        <p:tav tm="100000">
                                          <p:val>
                                            <p:strVal val="#ppt_x"/>
                                          </p:val>
                                        </p:tav>
                                      </p:tavLst>
                                    </p:anim>
                                    <p:anim calcmode="lin" valueType="num">
                                      <p:cBhvr>
                                        <p:cTn id="66" dur="1000" fill="hold"/>
                                        <p:tgtEl>
                                          <p:spTgt spid="7">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42" presetClass="entr" presetSubtype="0" fill="hold" nodeType="clickEffect">
                                  <p:stCondLst>
                                    <p:cond delay="0"/>
                                  </p:stCondLst>
                                  <p:childTnLst>
                                    <p:set>
                                      <p:cBhvr>
                                        <p:cTn id="70" dur="1" fill="hold">
                                          <p:stCondLst>
                                            <p:cond delay="0"/>
                                          </p:stCondLst>
                                        </p:cTn>
                                        <p:tgtEl>
                                          <p:spTgt spid="9">
                                            <p:txEl>
                                              <p:pRg st="3" end="3"/>
                                            </p:txEl>
                                          </p:spTgt>
                                        </p:tgtEl>
                                        <p:attrNameLst>
                                          <p:attrName>style.visibility</p:attrName>
                                        </p:attrNameLst>
                                      </p:cBhvr>
                                      <p:to>
                                        <p:strVal val="visible"/>
                                      </p:to>
                                    </p:set>
                                    <p:animEffect transition="in" filter="fade">
                                      <p:cBhvr>
                                        <p:cTn id="71" dur="1000"/>
                                        <p:tgtEl>
                                          <p:spTgt spid="9">
                                            <p:txEl>
                                              <p:pRg st="3" end="3"/>
                                            </p:txEl>
                                          </p:spTgt>
                                        </p:tgtEl>
                                      </p:cBhvr>
                                    </p:animEffect>
                                    <p:anim calcmode="lin" valueType="num">
                                      <p:cBhvr>
                                        <p:cTn id="72" dur="1000" fill="hold"/>
                                        <p:tgtEl>
                                          <p:spTgt spid="9">
                                            <p:txEl>
                                              <p:pRg st="3" end="3"/>
                                            </p:txEl>
                                          </p:spTgt>
                                        </p:tgtEl>
                                        <p:attrNameLst>
                                          <p:attrName>ppt_x</p:attrName>
                                        </p:attrNameLst>
                                      </p:cBhvr>
                                      <p:tavLst>
                                        <p:tav tm="0">
                                          <p:val>
                                            <p:strVal val="#ppt_x"/>
                                          </p:val>
                                        </p:tav>
                                        <p:tav tm="100000">
                                          <p:val>
                                            <p:strVal val="#ppt_x"/>
                                          </p:val>
                                        </p:tav>
                                      </p:tavLst>
                                    </p:anim>
                                    <p:anim calcmode="lin" valueType="num">
                                      <p:cBhvr>
                                        <p:cTn id="73" dur="1000" fill="hold"/>
                                        <p:tgtEl>
                                          <p:spTgt spid="9">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74" fill="hold">
                      <p:stCondLst>
                        <p:cond delay="indefinite"/>
                      </p:stCondLst>
                      <p:childTnLst>
                        <p:par>
                          <p:cTn id="75" fill="hold">
                            <p:stCondLst>
                              <p:cond delay="0"/>
                            </p:stCondLst>
                            <p:childTnLst>
                              <p:par>
                                <p:cTn id="76" presetID="42" presetClass="entr" presetSubtype="0" fill="hold" nodeType="clickEffect">
                                  <p:stCondLst>
                                    <p:cond delay="0"/>
                                  </p:stCondLst>
                                  <p:childTnLst>
                                    <p:set>
                                      <p:cBhvr>
                                        <p:cTn id="77" dur="1" fill="hold">
                                          <p:stCondLst>
                                            <p:cond delay="0"/>
                                          </p:stCondLst>
                                        </p:cTn>
                                        <p:tgtEl>
                                          <p:spTgt spid="7">
                                            <p:txEl>
                                              <p:pRg st="4" end="4"/>
                                            </p:txEl>
                                          </p:spTgt>
                                        </p:tgtEl>
                                        <p:attrNameLst>
                                          <p:attrName>style.visibility</p:attrName>
                                        </p:attrNameLst>
                                      </p:cBhvr>
                                      <p:to>
                                        <p:strVal val="visible"/>
                                      </p:to>
                                    </p:set>
                                    <p:animEffect transition="in" filter="fade">
                                      <p:cBhvr>
                                        <p:cTn id="78" dur="1000"/>
                                        <p:tgtEl>
                                          <p:spTgt spid="7">
                                            <p:txEl>
                                              <p:pRg st="4" end="4"/>
                                            </p:txEl>
                                          </p:spTgt>
                                        </p:tgtEl>
                                      </p:cBhvr>
                                    </p:animEffect>
                                    <p:anim calcmode="lin" valueType="num">
                                      <p:cBhvr>
                                        <p:cTn id="79" dur="1000" fill="hold"/>
                                        <p:tgtEl>
                                          <p:spTgt spid="7">
                                            <p:txEl>
                                              <p:pRg st="4" end="4"/>
                                            </p:txEl>
                                          </p:spTgt>
                                        </p:tgtEl>
                                        <p:attrNameLst>
                                          <p:attrName>ppt_x</p:attrName>
                                        </p:attrNameLst>
                                      </p:cBhvr>
                                      <p:tavLst>
                                        <p:tav tm="0">
                                          <p:val>
                                            <p:strVal val="#ppt_x"/>
                                          </p:val>
                                        </p:tav>
                                        <p:tav tm="100000">
                                          <p:val>
                                            <p:strVal val="#ppt_x"/>
                                          </p:val>
                                        </p:tav>
                                      </p:tavLst>
                                    </p:anim>
                                    <p:anim calcmode="lin" valueType="num">
                                      <p:cBhvr>
                                        <p:cTn id="80" dur="1000" fill="hold"/>
                                        <p:tgtEl>
                                          <p:spTgt spid="7">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42" presetClass="entr" presetSubtype="0" fill="hold" nodeType="clickEffect">
                                  <p:stCondLst>
                                    <p:cond delay="0"/>
                                  </p:stCondLst>
                                  <p:childTnLst>
                                    <p:set>
                                      <p:cBhvr>
                                        <p:cTn id="84" dur="1" fill="hold">
                                          <p:stCondLst>
                                            <p:cond delay="0"/>
                                          </p:stCondLst>
                                        </p:cTn>
                                        <p:tgtEl>
                                          <p:spTgt spid="9">
                                            <p:txEl>
                                              <p:pRg st="4" end="4"/>
                                            </p:txEl>
                                          </p:spTgt>
                                        </p:tgtEl>
                                        <p:attrNameLst>
                                          <p:attrName>style.visibility</p:attrName>
                                        </p:attrNameLst>
                                      </p:cBhvr>
                                      <p:to>
                                        <p:strVal val="visible"/>
                                      </p:to>
                                    </p:set>
                                    <p:animEffect transition="in" filter="fade">
                                      <p:cBhvr>
                                        <p:cTn id="85" dur="1000"/>
                                        <p:tgtEl>
                                          <p:spTgt spid="9">
                                            <p:txEl>
                                              <p:pRg st="4" end="4"/>
                                            </p:txEl>
                                          </p:spTgt>
                                        </p:tgtEl>
                                      </p:cBhvr>
                                    </p:animEffect>
                                    <p:anim calcmode="lin" valueType="num">
                                      <p:cBhvr>
                                        <p:cTn id="86" dur="1000" fill="hold"/>
                                        <p:tgtEl>
                                          <p:spTgt spid="9">
                                            <p:txEl>
                                              <p:pRg st="4" end="4"/>
                                            </p:txEl>
                                          </p:spTgt>
                                        </p:tgtEl>
                                        <p:attrNameLst>
                                          <p:attrName>ppt_x</p:attrName>
                                        </p:attrNameLst>
                                      </p:cBhvr>
                                      <p:tavLst>
                                        <p:tav tm="0">
                                          <p:val>
                                            <p:strVal val="#ppt_x"/>
                                          </p:val>
                                        </p:tav>
                                        <p:tav tm="100000">
                                          <p:val>
                                            <p:strVal val="#ppt_x"/>
                                          </p:val>
                                        </p:tav>
                                      </p:tavLst>
                                    </p:anim>
                                    <p:anim calcmode="lin" valueType="num">
                                      <p:cBhvr>
                                        <p:cTn id="87" dur="1000" fill="hold"/>
                                        <p:tgtEl>
                                          <p:spTgt spid="9">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6" grpId="0"/>
      <p:bldP spid="1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title="Title and Content Layout with Chart"/>
          <p:cNvSpPr>
            <a:spLocks noGrp="1"/>
          </p:cNvSpPr>
          <p:nvPr>
            <p:ph type="title"/>
          </p:nvPr>
        </p:nvSpPr>
        <p:spPr>
          <a:xfrm>
            <a:off x="1261918" y="0"/>
            <a:ext cx="9867900" cy="964911"/>
          </a:xfrm>
        </p:spPr>
        <p:txBody>
          <a:bodyPr>
            <a:normAutofit fontScale="90000"/>
          </a:bodyPr>
          <a:lstStyle/>
          <a:p>
            <a:r>
              <a:rPr lang="en-US" b="1" dirty="0" smtClean="0"/>
              <a:t>WHY PEOPLE INVEST IN SHARE MARKET?</a:t>
            </a:r>
            <a:endParaRPr lang="en-US" b="1" dirty="0"/>
          </a:p>
        </p:txBody>
      </p:sp>
      <p:sp>
        <p:nvSpPr>
          <p:cNvPr id="4" name="Footer Placeholder 3"/>
          <p:cNvSpPr>
            <a:spLocks noGrp="1"/>
          </p:cNvSpPr>
          <p:nvPr>
            <p:ph type="ftr" sz="quarter" idx="11"/>
          </p:nvPr>
        </p:nvSpPr>
        <p:spPr/>
        <p:txBody>
          <a:bodyPr/>
          <a:lstStyle/>
          <a:p>
            <a:r>
              <a:rPr lang="en-US" smtClean="0"/>
              <a:t>www.sharemarket.com</a:t>
            </a:r>
            <a:endParaRPr lang="en-US" dirty="0"/>
          </a:p>
        </p:txBody>
      </p:sp>
      <p:sp>
        <p:nvSpPr>
          <p:cNvPr id="3" name="TextBox 2"/>
          <p:cNvSpPr txBox="1"/>
          <p:nvPr/>
        </p:nvSpPr>
        <p:spPr>
          <a:xfrm>
            <a:off x="1176193" y="1225244"/>
            <a:ext cx="4729307" cy="4832092"/>
          </a:xfrm>
          <a:prstGeom prst="rect">
            <a:avLst/>
          </a:prstGeom>
          <a:noFill/>
          <a:ln>
            <a:noFill/>
          </a:ln>
        </p:spPr>
        <p:txBody>
          <a:bodyPr wrap="square" rtlCol="0" anchor="ctr" anchorCtr="1">
            <a:spAutoFit/>
          </a:bodyPr>
          <a:lstStyle/>
          <a:p>
            <a:pPr marL="285750" indent="-285750">
              <a:lnSpc>
                <a:spcPct val="150000"/>
              </a:lnSpc>
              <a:buFont typeface="Wingdings" panose="05000000000000000000" pitchFamily="2" charset="2"/>
              <a:buChar char="Ø"/>
            </a:pPr>
            <a:r>
              <a:rPr lang="en-IN" sz="2400" dirty="0" smtClean="0"/>
              <a:t>Grow Your Money</a:t>
            </a:r>
          </a:p>
          <a:p>
            <a:pPr marL="285750" indent="-285750">
              <a:lnSpc>
                <a:spcPct val="150000"/>
              </a:lnSpc>
              <a:buFont typeface="Wingdings" panose="05000000000000000000" pitchFamily="2" charset="2"/>
              <a:buChar char="Ø"/>
            </a:pPr>
            <a:r>
              <a:rPr lang="en-IN" sz="2400" dirty="0" smtClean="0"/>
              <a:t>Save For Retirement</a:t>
            </a:r>
          </a:p>
          <a:p>
            <a:pPr marL="285750" indent="-285750">
              <a:lnSpc>
                <a:spcPct val="150000"/>
              </a:lnSpc>
              <a:buFont typeface="Wingdings" panose="05000000000000000000" pitchFamily="2" charset="2"/>
              <a:buChar char="Ø"/>
            </a:pPr>
            <a:r>
              <a:rPr lang="en-IN" sz="2400" dirty="0" smtClean="0"/>
              <a:t>Earn Higher Returns</a:t>
            </a:r>
          </a:p>
          <a:p>
            <a:pPr marL="285750" indent="-285750">
              <a:lnSpc>
                <a:spcPct val="150000"/>
              </a:lnSpc>
              <a:buFont typeface="Wingdings" panose="05000000000000000000" pitchFamily="2" charset="2"/>
              <a:buChar char="Ø"/>
            </a:pPr>
            <a:r>
              <a:rPr lang="en-IN" sz="2400" dirty="0" smtClean="0"/>
              <a:t>Reach Financial Goals</a:t>
            </a:r>
          </a:p>
          <a:p>
            <a:pPr marL="285750" indent="-285750">
              <a:lnSpc>
                <a:spcPct val="150000"/>
              </a:lnSpc>
              <a:buFont typeface="Wingdings" panose="05000000000000000000" pitchFamily="2" charset="2"/>
              <a:buChar char="Ø"/>
            </a:pPr>
            <a:r>
              <a:rPr lang="en-US" sz="2400" dirty="0" smtClean="0"/>
              <a:t>Start And Expand A Business</a:t>
            </a:r>
          </a:p>
          <a:p>
            <a:pPr marL="285750" indent="-285750">
              <a:lnSpc>
                <a:spcPct val="150000"/>
              </a:lnSpc>
              <a:buFont typeface="Wingdings" panose="05000000000000000000" pitchFamily="2" charset="2"/>
              <a:buChar char="Ø"/>
            </a:pPr>
            <a:r>
              <a:rPr lang="en-IN" sz="2400" dirty="0" smtClean="0"/>
              <a:t>Support Others</a:t>
            </a:r>
          </a:p>
          <a:p>
            <a:pPr marL="285750" indent="-285750">
              <a:lnSpc>
                <a:spcPct val="150000"/>
              </a:lnSpc>
              <a:buFont typeface="Wingdings" panose="05000000000000000000" pitchFamily="2" charset="2"/>
              <a:buChar char="Ø"/>
            </a:pPr>
            <a:r>
              <a:rPr lang="en-IN" sz="2400" dirty="0" smtClean="0"/>
              <a:t>Reduce Taxable Income</a:t>
            </a:r>
          </a:p>
          <a:p>
            <a:pPr marL="285750" indent="-285750">
              <a:lnSpc>
                <a:spcPct val="150000"/>
              </a:lnSpc>
              <a:buFont typeface="Wingdings" panose="05000000000000000000" pitchFamily="2" charset="2"/>
              <a:buChar char="Ø"/>
            </a:pPr>
            <a:r>
              <a:rPr lang="en-US" sz="2400" dirty="0" smtClean="0"/>
              <a:t>Be Part Of A New Venture</a:t>
            </a:r>
          </a:p>
          <a:p>
            <a:endParaRPr lang="en-IN" sz="2000" dirty="0"/>
          </a:p>
        </p:txBody>
      </p:sp>
      <p:pic>
        <p:nvPicPr>
          <p:cNvPr id="5" name="Picture 4"/>
          <p:cNvPicPr>
            <a:picLocks noChangeAspect="1"/>
          </p:cNvPicPr>
          <p:nvPr/>
        </p:nvPicPr>
        <p:blipFill rotWithShape="1">
          <a:blip r:embed="rId2">
            <a:extLst>
              <a:ext uri="{BEBA8EAE-BF5A-486C-A8C5-ECC9F3942E4B}">
                <a14:imgProps xmlns:a14="http://schemas.microsoft.com/office/drawing/2010/main">
                  <a14:imgLayer r:embed="rId3">
                    <a14:imgEffect>
                      <a14:colorTemperature colorTemp="7200"/>
                    </a14:imgEffect>
                  </a14:imgLayer>
                </a14:imgProps>
              </a:ext>
              <a:ext uri="{28A0092B-C50C-407E-A947-70E740481C1C}">
                <a14:useLocalDpi xmlns:a14="http://schemas.microsoft.com/office/drawing/2010/main" val="0"/>
              </a:ext>
            </a:extLst>
          </a:blip>
          <a:srcRect t="3746" b="7565"/>
          <a:stretch/>
        </p:blipFill>
        <p:spPr>
          <a:xfrm>
            <a:off x="7351424" y="923635"/>
            <a:ext cx="3862243" cy="579783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074801264"/>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31" presetClass="entr" presetSubtype="0"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1000" fill="hold"/>
                                        <p:tgtEl>
                                          <p:spTgt spid="5"/>
                                        </p:tgtEl>
                                        <p:attrNameLst>
                                          <p:attrName>ppt_w</p:attrName>
                                        </p:attrNameLst>
                                      </p:cBhvr>
                                      <p:tavLst>
                                        <p:tav tm="0">
                                          <p:val>
                                            <p:fltVal val="0"/>
                                          </p:val>
                                        </p:tav>
                                        <p:tav tm="100000">
                                          <p:val>
                                            <p:strVal val="#ppt_w"/>
                                          </p:val>
                                        </p:tav>
                                      </p:tavLst>
                                    </p:anim>
                                    <p:anim calcmode="lin" valueType="num">
                                      <p:cBhvr>
                                        <p:cTn id="15" dur="1000" fill="hold"/>
                                        <p:tgtEl>
                                          <p:spTgt spid="5"/>
                                        </p:tgtEl>
                                        <p:attrNameLst>
                                          <p:attrName>ppt_h</p:attrName>
                                        </p:attrNameLst>
                                      </p:cBhvr>
                                      <p:tavLst>
                                        <p:tav tm="0">
                                          <p:val>
                                            <p:fltVal val="0"/>
                                          </p:val>
                                        </p:tav>
                                        <p:tav tm="100000">
                                          <p:val>
                                            <p:strVal val="#ppt_h"/>
                                          </p:val>
                                        </p:tav>
                                      </p:tavLst>
                                    </p:anim>
                                    <p:anim calcmode="lin" valueType="num">
                                      <p:cBhvr>
                                        <p:cTn id="16" dur="1000" fill="hold"/>
                                        <p:tgtEl>
                                          <p:spTgt spid="5"/>
                                        </p:tgtEl>
                                        <p:attrNameLst>
                                          <p:attrName>style.rotation</p:attrName>
                                        </p:attrNameLst>
                                      </p:cBhvr>
                                      <p:tavLst>
                                        <p:tav tm="0">
                                          <p:val>
                                            <p:fltVal val="90"/>
                                          </p:val>
                                        </p:tav>
                                        <p:tav tm="100000">
                                          <p:val>
                                            <p:fltVal val="0"/>
                                          </p:val>
                                        </p:tav>
                                      </p:tavLst>
                                    </p:anim>
                                    <p:animEffect transition="in" filter="fade">
                                      <p:cBhvr>
                                        <p:cTn id="17" dur="10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nodeType="clickEffect">
                                  <p:stCondLst>
                                    <p:cond delay="0"/>
                                  </p:stCondLst>
                                  <p:childTnLst>
                                    <p:set>
                                      <p:cBhvr>
                                        <p:cTn id="21" dur="1" fill="hold">
                                          <p:stCondLst>
                                            <p:cond delay="0"/>
                                          </p:stCondLst>
                                        </p:cTn>
                                        <p:tgtEl>
                                          <p:spTgt spid="3">
                                            <p:txEl>
                                              <p:pRg st="0" end="0"/>
                                            </p:txEl>
                                          </p:spTgt>
                                        </p:tgtEl>
                                        <p:attrNameLst>
                                          <p:attrName>style.visibility</p:attrName>
                                        </p:attrNameLst>
                                      </p:cBhvr>
                                      <p:to>
                                        <p:strVal val="visible"/>
                                      </p:to>
                                    </p:set>
                                    <p:animEffect transition="in" filter="fade">
                                      <p:cBhvr>
                                        <p:cTn id="22" dur="1000"/>
                                        <p:tgtEl>
                                          <p:spTgt spid="3">
                                            <p:txEl>
                                              <p:pRg st="0" end="0"/>
                                            </p:txEl>
                                          </p:spTgt>
                                        </p:tgtEl>
                                      </p:cBhvr>
                                    </p:animEffect>
                                    <p:anim calcmode="lin" valueType="num">
                                      <p:cBhvr>
                                        <p:cTn id="2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nodeType="clickEffect">
                                  <p:stCondLst>
                                    <p:cond delay="0"/>
                                  </p:stCondLst>
                                  <p:childTnLst>
                                    <p:set>
                                      <p:cBhvr>
                                        <p:cTn id="28" dur="1" fill="hold">
                                          <p:stCondLst>
                                            <p:cond delay="0"/>
                                          </p:stCondLst>
                                        </p:cTn>
                                        <p:tgtEl>
                                          <p:spTgt spid="3">
                                            <p:txEl>
                                              <p:pRg st="1" end="1"/>
                                            </p:txEl>
                                          </p:spTgt>
                                        </p:tgtEl>
                                        <p:attrNameLst>
                                          <p:attrName>style.visibility</p:attrName>
                                        </p:attrNameLst>
                                      </p:cBhvr>
                                      <p:to>
                                        <p:strVal val="visible"/>
                                      </p:to>
                                    </p:set>
                                    <p:animEffect transition="in" filter="fade">
                                      <p:cBhvr>
                                        <p:cTn id="29" dur="1000"/>
                                        <p:tgtEl>
                                          <p:spTgt spid="3">
                                            <p:txEl>
                                              <p:pRg st="1" end="1"/>
                                            </p:txEl>
                                          </p:spTgt>
                                        </p:tgtEl>
                                      </p:cBhvr>
                                    </p:animEffect>
                                    <p:anim calcmode="lin" valueType="num">
                                      <p:cBhvr>
                                        <p:cTn id="30"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31"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nodeType="clickEffect">
                                  <p:stCondLst>
                                    <p:cond delay="0"/>
                                  </p:stCondLst>
                                  <p:childTnLst>
                                    <p:set>
                                      <p:cBhvr>
                                        <p:cTn id="35" dur="1" fill="hold">
                                          <p:stCondLst>
                                            <p:cond delay="0"/>
                                          </p:stCondLst>
                                        </p:cTn>
                                        <p:tgtEl>
                                          <p:spTgt spid="3">
                                            <p:txEl>
                                              <p:pRg st="2" end="2"/>
                                            </p:txEl>
                                          </p:spTgt>
                                        </p:tgtEl>
                                        <p:attrNameLst>
                                          <p:attrName>style.visibility</p:attrName>
                                        </p:attrNameLst>
                                      </p:cBhvr>
                                      <p:to>
                                        <p:strVal val="visible"/>
                                      </p:to>
                                    </p:set>
                                    <p:animEffect transition="in" filter="fade">
                                      <p:cBhvr>
                                        <p:cTn id="36" dur="1000"/>
                                        <p:tgtEl>
                                          <p:spTgt spid="3">
                                            <p:txEl>
                                              <p:pRg st="2" end="2"/>
                                            </p:txEl>
                                          </p:spTgt>
                                        </p:tgtEl>
                                      </p:cBhvr>
                                    </p:animEffect>
                                    <p:anim calcmode="lin" valueType="num">
                                      <p:cBhvr>
                                        <p:cTn id="37"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8"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nodeType="clickEffect">
                                  <p:stCondLst>
                                    <p:cond delay="0"/>
                                  </p:stCondLst>
                                  <p:childTnLst>
                                    <p:set>
                                      <p:cBhvr>
                                        <p:cTn id="42" dur="1" fill="hold">
                                          <p:stCondLst>
                                            <p:cond delay="0"/>
                                          </p:stCondLst>
                                        </p:cTn>
                                        <p:tgtEl>
                                          <p:spTgt spid="3">
                                            <p:txEl>
                                              <p:pRg st="3" end="3"/>
                                            </p:txEl>
                                          </p:spTgt>
                                        </p:tgtEl>
                                        <p:attrNameLst>
                                          <p:attrName>style.visibility</p:attrName>
                                        </p:attrNameLst>
                                      </p:cBhvr>
                                      <p:to>
                                        <p:strVal val="visible"/>
                                      </p:to>
                                    </p:set>
                                    <p:animEffect transition="in" filter="fade">
                                      <p:cBhvr>
                                        <p:cTn id="43" dur="1000"/>
                                        <p:tgtEl>
                                          <p:spTgt spid="3">
                                            <p:txEl>
                                              <p:pRg st="3" end="3"/>
                                            </p:txEl>
                                          </p:spTgt>
                                        </p:tgtEl>
                                      </p:cBhvr>
                                    </p:animEffect>
                                    <p:anim calcmode="lin" valueType="num">
                                      <p:cBhvr>
                                        <p:cTn id="44"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45"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42" presetClass="entr" presetSubtype="0" fill="hold" nodeType="clickEffect">
                                  <p:stCondLst>
                                    <p:cond delay="0"/>
                                  </p:stCondLst>
                                  <p:childTnLst>
                                    <p:set>
                                      <p:cBhvr>
                                        <p:cTn id="49" dur="1" fill="hold">
                                          <p:stCondLst>
                                            <p:cond delay="0"/>
                                          </p:stCondLst>
                                        </p:cTn>
                                        <p:tgtEl>
                                          <p:spTgt spid="3">
                                            <p:txEl>
                                              <p:pRg st="4" end="4"/>
                                            </p:txEl>
                                          </p:spTgt>
                                        </p:tgtEl>
                                        <p:attrNameLst>
                                          <p:attrName>style.visibility</p:attrName>
                                        </p:attrNameLst>
                                      </p:cBhvr>
                                      <p:to>
                                        <p:strVal val="visible"/>
                                      </p:to>
                                    </p:set>
                                    <p:animEffect transition="in" filter="fade">
                                      <p:cBhvr>
                                        <p:cTn id="50" dur="1000"/>
                                        <p:tgtEl>
                                          <p:spTgt spid="3">
                                            <p:txEl>
                                              <p:pRg st="4" end="4"/>
                                            </p:txEl>
                                          </p:spTgt>
                                        </p:tgtEl>
                                      </p:cBhvr>
                                    </p:animEffect>
                                    <p:anim calcmode="lin" valueType="num">
                                      <p:cBhvr>
                                        <p:cTn id="51"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52"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42" presetClass="entr" presetSubtype="0" fill="hold" nodeType="clickEffect">
                                  <p:stCondLst>
                                    <p:cond delay="0"/>
                                  </p:stCondLst>
                                  <p:childTnLst>
                                    <p:set>
                                      <p:cBhvr>
                                        <p:cTn id="56" dur="1" fill="hold">
                                          <p:stCondLst>
                                            <p:cond delay="0"/>
                                          </p:stCondLst>
                                        </p:cTn>
                                        <p:tgtEl>
                                          <p:spTgt spid="3">
                                            <p:txEl>
                                              <p:pRg st="5" end="5"/>
                                            </p:txEl>
                                          </p:spTgt>
                                        </p:tgtEl>
                                        <p:attrNameLst>
                                          <p:attrName>style.visibility</p:attrName>
                                        </p:attrNameLst>
                                      </p:cBhvr>
                                      <p:to>
                                        <p:strVal val="visible"/>
                                      </p:to>
                                    </p:set>
                                    <p:animEffect transition="in" filter="fade">
                                      <p:cBhvr>
                                        <p:cTn id="57" dur="1000"/>
                                        <p:tgtEl>
                                          <p:spTgt spid="3">
                                            <p:txEl>
                                              <p:pRg st="5" end="5"/>
                                            </p:txEl>
                                          </p:spTgt>
                                        </p:tgtEl>
                                      </p:cBhvr>
                                    </p:animEffect>
                                    <p:anim calcmode="lin" valueType="num">
                                      <p:cBhvr>
                                        <p:cTn id="58"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59"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42" presetClass="entr" presetSubtype="0" fill="hold" nodeType="clickEffect">
                                  <p:stCondLst>
                                    <p:cond delay="0"/>
                                  </p:stCondLst>
                                  <p:childTnLst>
                                    <p:set>
                                      <p:cBhvr>
                                        <p:cTn id="63" dur="1" fill="hold">
                                          <p:stCondLst>
                                            <p:cond delay="0"/>
                                          </p:stCondLst>
                                        </p:cTn>
                                        <p:tgtEl>
                                          <p:spTgt spid="3">
                                            <p:txEl>
                                              <p:pRg st="6" end="6"/>
                                            </p:txEl>
                                          </p:spTgt>
                                        </p:tgtEl>
                                        <p:attrNameLst>
                                          <p:attrName>style.visibility</p:attrName>
                                        </p:attrNameLst>
                                      </p:cBhvr>
                                      <p:to>
                                        <p:strVal val="visible"/>
                                      </p:to>
                                    </p:set>
                                    <p:animEffect transition="in" filter="fade">
                                      <p:cBhvr>
                                        <p:cTn id="64" dur="1000"/>
                                        <p:tgtEl>
                                          <p:spTgt spid="3">
                                            <p:txEl>
                                              <p:pRg st="6" end="6"/>
                                            </p:txEl>
                                          </p:spTgt>
                                        </p:tgtEl>
                                      </p:cBhvr>
                                    </p:animEffect>
                                    <p:anim calcmode="lin" valueType="num">
                                      <p:cBhvr>
                                        <p:cTn id="65"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66"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42" presetClass="entr" presetSubtype="0" fill="hold" nodeType="clickEffect">
                                  <p:stCondLst>
                                    <p:cond delay="0"/>
                                  </p:stCondLst>
                                  <p:childTnLst>
                                    <p:set>
                                      <p:cBhvr>
                                        <p:cTn id="70" dur="1" fill="hold">
                                          <p:stCondLst>
                                            <p:cond delay="0"/>
                                          </p:stCondLst>
                                        </p:cTn>
                                        <p:tgtEl>
                                          <p:spTgt spid="3">
                                            <p:txEl>
                                              <p:pRg st="7" end="7"/>
                                            </p:txEl>
                                          </p:spTgt>
                                        </p:tgtEl>
                                        <p:attrNameLst>
                                          <p:attrName>style.visibility</p:attrName>
                                        </p:attrNameLst>
                                      </p:cBhvr>
                                      <p:to>
                                        <p:strVal val="visible"/>
                                      </p:to>
                                    </p:set>
                                    <p:animEffect transition="in" filter="fade">
                                      <p:cBhvr>
                                        <p:cTn id="71" dur="1000"/>
                                        <p:tgtEl>
                                          <p:spTgt spid="3">
                                            <p:txEl>
                                              <p:pRg st="7" end="7"/>
                                            </p:txEl>
                                          </p:spTgt>
                                        </p:tgtEl>
                                      </p:cBhvr>
                                    </p:animEffect>
                                    <p:anim calcmode="lin" valueType="num">
                                      <p:cBhvr>
                                        <p:cTn id="72"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73"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BEBA8EAE-BF5A-486C-A8C5-ECC9F3942E4B}">
                <a14:imgProps xmlns:a14="http://schemas.microsoft.com/office/drawing/2010/main">
                  <a14:imgLayer r:embed="rId3">
                    <a14:imgEffect>
                      <a14:colorTemperature colorTemp="5900"/>
                    </a14:imgEffect>
                  </a14:imgLayer>
                </a14:imgProps>
              </a:ext>
              <a:ext uri="{28A0092B-C50C-407E-A947-70E740481C1C}">
                <a14:useLocalDpi xmlns:a14="http://schemas.microsoft.com/office/drawing/2010/main" val="0"/>
              </a:ext>
            </a:extLst>
          </a:blip>
          <a:stretch>
            <a:fillRect/>
          </a:stretch>
        </p:blipFill>
        <p:spPr>
          <a:xfrm>
            <a:off x="8118764" y="2500457"/>
            <a:ext cx="4221018" cy="4221018"/>
          </a:xfrm>
          <a:prstGeom prst="ellipse">
            <a:avLst/>
          </a:prstGeom>
          <a:ln>
            <a:noFill/>
          </a:ln>
          <a:effectLst>
            <a:softEdge rad="112500"/>
          </a:effectLst>
        </p:spPr>
      </p:pic>
      <p:sp>
        <p:nvSpPr>
          <p:cNvPr id="2" name="Title 1" title="Title and Content Layout with Chart"/>
          <p:cNvSpPr>
            <a:spLocks noGrp="1"/>
          </p:cNvSpPr>
          <p:nvPr>
            <p:ph type="title"/>
          </p:nvPr>
        </p:nvSpPr>
        <p:spPr>
          <a:xfrm>
            <a:off x="3131848" y="-35648"/>
            <a:ext cx="4291157" cy="811412"/>
          </a:xfrm>
        </p:spPr>
        <p:txBody>
          <a:bodyPr>
            <a:normAutofit/>
          </a:bodyPr>
          <a:lstStyle/>
          <a:p>
            <a:r>
              <a:rPr lang="en-US" sz="3600" b="1" dirty="0" smtClean="0"/>
              <a:t>WHAT IS SAVING?</a:t>
            </a:r>
            <a:endParaRPr lang="en-US" sz="3600" b="1" dirty="0"/>
          </a:p>
        </p:txBody>
      </p:sp>
      <p:sp>
        <p:nvSpPr>
          <p:cNvPr id="4" name="Footer Placeholder 3"/>
          <p:cNvSpPr>
            <a:spLocks noGrp="1"/>
          </p:cNvSpPr>
          <p:nvPr>
            <p:ph type="ftr" sz="quarter" idx="11"/>
          </p:nvPr>
        </p:nvSpPr>
        <p:spPr/>
        <p:txBody>
          <a:bodyPr/>
          <a:lstStyle/>
          <a:p>
            <a:r>
              <a:rPr lang="en-US" smtClean="0"/>
              <a:t>www.sharemarket.com</a:t>
            </a:r>
            <a:endParaRPr lang="en-US" dirty="0"/>
          </a:p>
        </p:txBody>
      </p:sp>
      <p:sp>
        <p:nvSpPr>
          <p:cNvPr id="3" name="TextBox 2"/>
          <p:cNvSpPr txBox="1"/>
          <p:nvPr/>
        </p:nvSpPr>
        <p:spPr>
          <a:xfrm>
            <a:off x="800099" y="852513"/>
            <a:ext cx="11124046" cy="478721"/>
          </a:xfrm>
          <a:prstGeom prst="rect">
            <a:avLst/>
          </a:prstGeom>
          <a:noFill/>
          <a:ln>
            <a:noFill/>
          </a:ln>
        </p:spPr>
        <p:txBody>
          <a:bodyPr wrap="square" rtlCol="0" anchor="ctr" anchorCtr="1">
            <a:spAutoFit/>
          </a:bodyPr>
          <a:lstStyle/>
          <a:p>
            <a:pPr marL="469900" indent="-457200" algn="just">
              <a:lnSpc>
                <a:spcPct val="150000"/>
              </a:lnSpc>
              <a:buFont typeface="Wingdings" panose="05000000000000000000" pitchFamily="2" charset="2"/>
              <a:buChar char="Ø"/>
            </a:pPr>
            <a:r>
              <a:rPr lang="en-US" sz="2800" baseline="2415" dirty="0">
                <a:cs typeface="Times New Roman"/>
              </a:rPr>
              <a:t>The money you earn is partly spent </a:t>
            </a:r>
            <a:r>
              <a:rPr lang="en-US" sz="2800" baseline="2415" dirty="0" smtClean="0">
                <a:cs typeface="Times New Roman"/>
              </a:rPr>
              <a:t>and</a:t>
            </a:r>
            <a:r>
              <a:rPr lang="en-US" dirty="0" smtClean="0">
                <a:cs typeface="Times New Roman"/>
              </a:rPr>
              <a:t> the </a:t>
            </a:r>
            <a:r>
              <a:rPr lang="en-US" dirty="0">
                <a:cs typeface="Times New Roman"/>
              </a:rPr>
              <a:t>rest saved for meeting future expenses / </a:t>
            </a:r>
            <a:r>
              <a:rPr lang="en-US" dirty="0" smtClean="0">
                <a:cs typeface="Times New Roman"/>
              </a:rPr>
              <a:t>Emergency.</a:t>
            </a:r>
          </a:p>
        </p:txBody>
      </p:sp>
      <p:sp>
        <p:nvSpPr>
          <p:cNvPr id="5" name="TextBox 4"/>
          <p:cNvSpPr txBox="1"/>
          <p:nvPr/>
        </p:nvSpPr>
        <p:spPr>
          <a:xfrm>
            <a:off x="984826" y="2232533"/>
            <a:ext cx="7752774" cy="3970318"/>
          </a:xfrm>
          <a:prstGeom prst="rect">
            <a:avLst/>
          </a:prstGeom>
          <a:noFill/>
          <a:ln>
            <a:noFill/>
          </a:ln>
        </p:spPr>
        <p:txBody>
          <a:bodyPr wrap="square" rtlCol="0" anchor="ctr" anchorCtr="1">
            <a:spAutoFit/>
          </a:bodyPr>
          <a:lstStyle/>
          <a:p>
            <a:pPr marL="285750" indent="-285750" algn="just" fontAlgn="base">
              <a:buFont typeface="Wingdings" panose="05000000000000000000" pitchFamily="2" charset="2"/>
              <a:buChar char="Ø"/>
            </a:pPr>
            <a:r>
              <a:rPr lang="en-US" b="1" dirty="0"/>
              <a:t>Emergency cushion </a:t>
            </a:r>
            <a:r>
              <a:rPr lang="en-US" dirty="0"/>
              <a:t>- This could be any number of things: a new roof for your house, out-of-pocket medical expenses, or sudden loss of income. You will need money set aside for these emergencies to avoid going into debt to pay for your necessities.</a:t>
            </a:r>
          </a:p>
          <a:p>
            <a:pPr marL="285750" indent="-285750" algn="just" fontAlgn="base">
              <a:buFont typeface="Wingdings" panose="05000000000000000000" pitchFamily="2" charset="2"/>
              <a:buChar char="Ø"/>
            </a:pPr>
            <a:r>
              <a:rPr lang="en-US" b="1" dirty="0"/>
              <a:t>Retirement</a:t>
            </a:r>
            <a:r>
              <a:rPr lang="en-US" dirty="0"/>
              <a:t> – If you intend to retire someday, you will probably need savings and/or investments to take the place of the income you'll no longer get from your job.</a:t>
            </a:r>
          </a:p>
          <a:p>
            <a:pPr marL="285750" indent="-285750" algn="just" fontAlgn="base">
              <a:buFont typeface="Wingdings" panose="05000000000000000000" pitchFamily="2" charset="2"/>
              <a:buChar char="Ø"/>
            </a:pPr>
            <a:r>
              <a:rPr lang="en-US" b="1" dirty="0"/>
              <a:t>Average Life Expectancy </a:t>
            </a:r>
            <a:r>
              <a:rPr lang="en-US" dirty="0"/>
              <a:t>– With more advances in medicine and public health, people are now living longer and needing more money to get by.</a:t>
            </a:r>
          </a:p>
          <a:p>
            <a:pPr marL="285750" indent="-285750" algn="just" fontAlgn="base">
              <a:buFont typeface="Wingdings" panose="05000000000000000000" pitchFamily="2" charset="2"/>
              <a:buChar char="Ø"/>
            </a:pPr>
            <a:r>
              <a:rPr lang="en-US" b="1" dirty="0"/>
              <a:t>Volatility of Social Security </a:t>
            </a:r>
            <a:r>
              <a:rPr lang="en-US" dirty="0"/>
              <a:t>– Social Security was never intended to be the primary source of income and should be treated as a supplement to income.</a:t>
            </a:r>
          </a:p>
          <a:p>
            <a:pPr marL="285750" indent="-285750" algn="just" fontAlgn="base">
              <a:buFont typeface="Wingdings" panose="05000000000000000000" pitchFamily="2" charset="2"/>
              <a:buChar char="Ø"/>
            </a:pPr>
            <a:r>
              <a:rPr lang="en-US" b="1" dirty="0"/>
              <a:t>Education</a:t>
            </a:r>
            <a:r>
              <a:rPr lang="en-US" dirty="0"/>
              <a:t> - The costs for private and public education are rising every year and it's getting tougher to meet these demands.</a:t>
            </a:r>
          </a:p>
          <a:p>
            <a:endParaRPr lang="en-IN" dirty="0"/>
          </a:p>
        </p:txBody>
      </p:sp>
      <p:sp>
        <p:nvSpPr>
          <p:cNvPr id="6" name="TextBox 5"/>
          <p:cNvSpPr txBox="1"/>
          <p:nvPr/>
        </p:nvSpPr>
        <p:spPr>
          <a:xfrm>
            <a:off x="375226" y="1555814"/>
            <a:ext cx="5368059" cy="523220"/>
          </a:xfrm>
          <a:prstGeom prst="rect">
            <a:avLst/>
          </a:prstGeom>
          <a:noFill/>
          <a:ln>
            <a:noFill/>
          </a:ln>
        </p:spPr>
        <p:txBody>
          <a:bodyPr wrap="square" rtlCol="0" anchor="ctr" anchorCtr="1">
            <a:spAutoFit/>
          </a:bodyPr>
          <a:lstStyle/>
          <a:p>
            <a:r>
              <a:rPr lang="en-IN" sz="2800" b="1" dirty="0" smtClean="0">
                <a:latin typeface="Rockwell" panose="02060603020205020403" pitchFamily="18" charset="0"/>
              </a:rPr>
              <a:t>Why it so Important?</a:t>
            </a:r>
            <a:endParaRPr lang="en-IN" sz="2800" dirty="0"/>
          </a:p>
        </p:txBody>
      </p:sp>
    </p:spTree>
    <p:extLst>
      <p:ext uri="{BB962C8B-B14F-4D97-AF65-F5344CB8AC3E}">
        <p14:creationId xmlns:p14="http://schemas.microsoft.com/office/powerpoint/2010/main" val="3866308599"/>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4" presetClass="entr" presetSubtype="10" fill="hold" nodeType="clickEffect">
                                  <p:stCondLst>
                                    <p:cond delay="0"/>
                                  </p:stCondLst>
                                  <p:childTnLst>
                                    <p:set>
                                      <p:cBhvr>
                                        <p:cTn id="20" dur="1" fill="hold">
                                          <p:stCondLst>
                                            <p:cond delay="0"/>
                                          </p:stCondLst>
                                        </p:cTn>
                                        <p:tgtEl>
                                          <p:spTgt spid="6">
                                            <p:txEl>
                                              <p:pRg st="0" end="0"/>
                                            </p:txEl>
                                          </p:spTgt>
                                        </p:tgtEl>
                                        <p:attrNameLst>
                                          <p:attrName>style.visibility</p:attrName>
                                        </p:attrNameLst>
                                      </p:cBhvr>
                                      <p:to>
                                        <p:strVal val="visible"/>
                                      </p:to>
                                    </p:set>
                                    <p:animEffect transition="in" filter="randombar(horizontal)">
                                      <p:cBhvr>
                                        <p:cTn id="21" dur="500"/>
                                        <p:tgtEl>
                                          <p:spTgt spid="6">
                                            <p:txEl>
                                              <p:pRg st="0" end="0"/>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31" presetClass="entr" presetSubtype="0" fill="hold" nodeType="clickEffect">
                                  <p:stCondLst>
                                    <p:cond delay="0"/>
                                  </p:stCondLst>
                                  <p:childTnLst>
                                    <p:set>
                                      <p:cBhvr>
                                        <p:cTn id="25" dur="1" fill="hold">
                                          <p:stCondLst>
                                            <p:cond delay="0"/>
                                          </p:stCondLst>
                                        </p:cTn>
                                        <p:tgtEl>
                                          <p:spTgt spid="7"/>
                                        </p:tgtEl>
                                        <p:attrNameLst>
                                          <p:attrName>style.visibility</p:attrName>
                                        </p:attrNameLst>
                                      </p:cBhvr>
                                      <p:to>
                                        <p:strVal val="visible"/>
                                      </p:to>
                                    </p:set>
                                    <p:anim calcmode="lin" valueType="num">
                                      <p:cBhvr>
                                        <p:cTn id="26" dur="1000" fill="hold"/>
                                        <p:tgtEl>
                                          <p:spTgt spid="7"/>
                                        </p:tgtEl>
                                        <p:attrNameLst>
                                          <p:attrName>ppt_w</p:attrName>
                                        </p:attrNameLst>
                                      </p:cBhvr>
                                      <p:tavLst>
                                        <p:tav tm="0">
                                          <p:val>
                                            <p:fltVal val="0"/>
                                          </p:val>
                                        </p:tav>
                                        <p:tav tm="100000">
                                          <p:val>
                                            <p:strVal val="#ppt_w"/>
                                          </p:val>
                                        </p:tav>
                                      </p:tavLst>
                                    </p:anim>
                                    <p:anim calcmode="lin" valueType="num">
                                      <p:cBhvr>
                                        <p:cTn id="27" dur="1000" fill="hold"/>
                                        <p:tgtEl>
                                          <p:spTgt spid="7"/>
                                        </p:tgtEl>
                                        <p:attrNameLst>
                                          <p:attrName>ppt_h</p:attrName>
                                        </p:attrNameLst>
                                      </p:cBhvr>
                                      <p:tavLst>
                                        <p:tav tm="0">
                                          <p:val>
                                            <p:fltVal val="0"/>
                                          </p:val>
                                        </p:tav>
                                        <p:tav tm="100000">
                                          <p:val>
                                            <p:strVal val="#ppt_h"/>
                                          </p:val>
                                        </p:tav>
                                      </p:tavLst>
                                    </p:anim>
                                    <p:anim calcmode="lin" valueType="num">
                                      <p:cBhvr>
                                        <p:cTn id="28" dur="1000" fill="hold"/>
                                        <p:tgtEl>
                                          <p:spTgt spid="7"/>
                                        </p:tgtEl>
                                        <p:attrNameLst>
                                          <p:attrName>style.rotation</p:attrName>
                                        </p:attrNameLst>
                                      </p:cBhvr>
                                      <p:tavLst>
                                        <p:tav tm="0">
                                          <p:val>
                                            <p:fltVal val="90"/>
                                          </p:val>
                                        </p:tav>
                                        <p:tav tm="100000">
                                          <p:val>
                                            <p:fltVal val="0"/>
                                          </p:val>
                                        </p:tav>
                                      </p:tavLst>
                                    </p:anim>
                                    <p:animEffect transition="in" filter="fade">
                                      <p:cBhvr>
                                        <p:cTn id="29" dur="1000"/>
                                        <p:tgtEl>
                                          <p:spTgt spid="7"/>
                                        </p:tgtEl>
                                      </p:cBhvr>
                                    </p:animEffect>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nodeType="clickEffect">
                                  <p:stCondLst>
                                    <p:cond delay="0"/>
                                  </p:stCondLst>
                                  <p:childTnLst>
                                    <p:set>
                                      <p:cBhvr>
                                        <p:cTn id="33" dur="1" fill="hold">
                                          <p:stCondLst>
                                            <p:cond delay="0"/>
                                          </p:stCondLst>
                                        </p:cTn>
                                        <p:tgtEl>
                                          <p:spTgt spid="5">
                                            <p:txEl>
                                              <p:pRg st="0" end="0"/>
                                            </p:txEl>
                                          </p:spTgt>
                                        </p:tgtEl>
                                        <p:attrNameLst>
                                          <p:attrName>style.visibility</p:attrName>
                                        </p:attrNameLst>
                                      </p:cBhvr>
                                      <p:to>
                                        <p:strVal val="visible"/>
                                      </p:to>
                                    </p:set>
                                    <p:animEffect transition="in" filter="fade">
                                      <p:cBhvr>
                                        <p:cTn id="34" dur="1000"/>
                                        <p:tgtEl>
                                          <p:spTgt spid="5">
                                            <p:txEl>
                                              <p:pRg st="0" end="0"/>
                                            </p:txEl>
                                          </p:spTgt>
                                        </p:tgtEl>
                                      </p:cBhvr>
                                    </p:animEffect>
                                    <p:anim calcmode="lin" valueType="num">
                                      <p:cBhvr>
                                        <p:cTn id="35"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36"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nodeType="clickEffect">
                                  <p:stCondLst>
                                    <p:cond delay="0"/>
                                  </p:stCondLst>
                                  <p:childTnLst>
                                    <p:set>
                                      <p:cBhvr>
                                        <p:cTn id="40" dur="1" fill="hold">
                                          <p:stCondLst>
                                            <p:cond delay="0"/>
                                          </p:stCondLst>
                                        </p:cTn>
                                        <p:tgtEl>
                                          <p:spTgt spid="5">
                                            <p:txEl>
                                              <p:pRg st="1" end="1"/>
                                            </p:txEl>
                                          </p:spTgt>
                                        </p:tgtEl>
                                        <p:attrNameLst>
                                          <p:attrName>style.visibility</p:attrName>
                                        </p:attrNameLst>
                                      </p:cBhvr>
                                      <p:to>
                                        <p:strVal val="visible"/>
                                      </p:to>
                                    </p:set>
                                    <p:animEffect transition="in" filter="fade">
                                      <p:cBhvr>
                                        <p:cTn id="41" dur="1000"/>
                                        <p:tgtEl>
                                          <p:spTgt spid="5">
                                            <p:txEl>
                                              <p:pRg st="1" end="1"/>
                                            </p:txEl>
                                          </p:spTgt>
                                        </p:tgtEl>
                                      </p:cBhvr>
                                    </p:animEffect>
                                    <p:anim calcmode="lin" valueType="num">
                                      <p:cBhvr>
                                        <p:cTn id="42"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43"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42" presetClass="entr" presetSubtype="0" fill="hold" nodeType="clickEffect">
                                  <p:stCondLst>
                                    <p:cond delay="0"/>
                                  </p:stCondLst>
                                  <p:childTnLst>
                                    <p:set>
                                      <p:cBhvr>
                                        <p:cTn id="47" dur="1" fill="hold">
                                          <p:stCondLst>
                                            <p:cond delay="0"/>
                                          </p:stCondLst>
                                        </p:cTn>
                                        <p:tgtEl>
                                          <p:spTgt spid="5">
                                            <p:txEl>
                                              <p:pRg st="2" end="2"/>
                                            </p:txEl>
                                          </p:spTgt>
                                        </p:tgtEl>
                                        <p:attrNameLst>
                                          <p:attrName>style.visibility</p:attrName>
                                        </p:attrNameLst>
                                      </p:cBhvr>
                                      <p:to>
                                        <p:strVal val="visible"/>
                                      </p:to>
                                    </p:set>
                                    <p:animEffect transition="in" filter="fade">
                                      <p:cBhvr>
                                        <p:cTn id="48" dur="1000"/>
                                        <p:tgtEl>
                                          <p:spTgt spid="5">
                                            <p:txEl>
                                              <p:pRg st="2" end="2"/>
                                            </p:txEl>
                                          </p:spTgt>
                                        </p:tgtEl>
                                      </p:cBhvr>
                                    </p:animEffect>
                                    <p:anim calcmode="lin" valueType="num">
                                      <p:cBhvr>
                                        <p:cTn id="49"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50"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42" presetClass="entr" presetSubtype="0" fill="hold" nodeType="clickEffect">
                                  <p:stCondLst>
                                    <p:cond delay="0"/>
                                  </p:stCondLst>
                                  <p:childTnLst>
                                    <p:set>
                                      <p:cBhvr>
                                        <p:cTn id="54" dur="1" fill="hold">
                                          <p:stCondLst>
                                            <p:cond delay="0"/>
                                          </p:stCondLst>
                                        </p:cTn>
                                        <p:tgtEl>
                                          <p:spTgt spid="5">
                                            <p:txEl>
                                              <p:pRg st="3" end="3"/>
                                            </p:txEl>
                                          </p:spTgt>
                                        </p:tgtEl>
                                        <p:attrNameLst>
                                          <p:attrName>style.visibility</p:attrName>
                                        </p:attrNameLst>
                                      </p:cBhvr>
                                      <p:to>
                                        <p:strVal val="visible"/>
                                      </p:to>
                                    </p:set>
                                    <p:animEffect transition="in" filter="fade">
                                      <p:cBhvr>
                                        <p:cTn id="55" dur="1000"/>
                                        <p:tgtEl>
                                          <p:spTgt spid="5">
                                            <p:txEl>
                                              <p:pRg st="3" end="3"/>
                                            </p:txEl>
                                          </p:spTgt>
                                        </p:tgtEl>
                                      </p:cBhvr>
                                    </p:animEffect>
                                    <p:anim calcmode="lin" valueType="num">
                                      <p:cBhvr>
                                        <p:cTn id="56"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57"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42" presetClass="entr" presetSubtype="0" fill="hold" nodeType="clickEffect">
                                  <p:stCondLst>
                                    <p:cond delay="0"/>
                                  </p:stCondLst>
                                  <p:childTnLst>
                                    <p:set>
                                      <p:cBhvr>
                                        <p:cTn id="61" dur="1" fill="hold">
                                          <p:stCondLst>
                                            <p:cond delay="0"/>
                                          </p:stCondLst>
                                        </p:cTn>
                                        <p:tgtEl>
                                          <p:spTgt spid="5">
                                            <p:txEl>
                                              <p:pRg st="4" end="4"/>
                                            </p:txEl>
                                          </p:spTgt>
                                        </p:tgtEl>
                                        <p:attrNameLst>
                                          <p:attrName>style.visibility</p:attrName>
                                        </p:attrNameLst>
                                      </p:cBhvr>
                                      <p:to>
                                        <p:strVal val="visible"/>
                                      </p:to>
                                    </p:set>
                                    <p:animEffect transition="in" filter="fade">
                                      <p:cBhvr>
                                        <p:cTn id="62" dur="1000"/>
                                        <p:tgtEl>
                                          <p:spTgt spid="5">
                                            <p:txEl>
                                              <p:pRg st="4" end="4"/>
                                            </p:txEl>
                                          </p:spTgt>
                                        </p:tgtEl>
                                      </p:cBhvr>
                                    </p:animEffect>
                                    <p:anim calcmode="lin" valueType="num">
                                      <p:cBhvr>
                                        <p:cTn id="63"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64"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title="Title and Content Layout with Chart"/>
          <p:cNvSpPr>
            <a:spLocks noGrp="1"/>
          </p:cNvSpPr>
          <p:nvPr>
            <p:ph type="title"/>
          </p:nvPr>
        </p:nvSpPr>
        <p:spPr>
          <a:xfrm>
            <a:off x="1261918" y="0"/>
            <a:ext cx="9867900" cy="964911"/>
          </a:xfrm>
        </p:spPr>
        <p:txBody>
          <a:bodyPr>
            <a:normAutofit/>
          </a:bodyPr>
          <a:lstStyle/>
          <a:p>
            <a:r>
              <a:rPr lang="en-US" sz="3600" b="1" dirty="0" smtClean="0"/>
              <a:t>WHAT IS INVESTMENT?</a:t>
            </a:r>
            <a:endParaRPr lang="en-US" sz="3600" b="1" dirty="0"/>
          </a:p>
        </p:txBody>
      </p:sp>
      <p:sp>
        <p:nvSpPr>
          <p:cNvPr id="4" name="Footer Placeholder 3"/>
          <p:cNvSpPr>
            <a:spLocks noGrp="1"/>
          </p:cNvSpPr>
          <p:nvPr>
            <p:ph type="ftr" sz="quarter" idx="11"/>
          </p:nvPr>
        </p:nvSpPr>
        <p:spPr/>
        <p:txBody>
          <a:bodyPr/>
          <a:lstStyle/>
          <a:p>
            <a:r>
              <a:rPr lang="en-US" smtClean="0"/>
              <a:t>www.sharemarket.com</a:t>
            </a:r>
            <a:endParaRPr lang="en-US" dirty="0"/>
          </a:p>
        </p:txBody>
      </p:sp>
      <p:sp>
        <p:nvSpPr>
          <p:cNvPr id="3" name="TextBox 2"/>
          <p:cNvSpPr txBox="1"/>
          <p:nvPr/>
        </p:nvSpPr>
        <p:spPr>
          <a:xfrm>
            <a:off x="964045" y="964911"/>
            <a:ext cx="11227955" cy="1887696"/>
          </a:xfrm>
          <a:prstGeom prst="rect">
            <a:avLst/>
          </a:prstGeom>
          <a:noFill/>
          <a:ln>
            <a:noFill/>
          </a:ln>
        </p:spPr>
        <p:txBody>
          <a:bodyPr wrap="square" rtlCol="0" anchor="ctr" anchorCtr="1">
            <a:spAutoFit/>
          </a:bodyPr>
          <a:lstStyle/>
          <a:p>
            <a:pPr marL="298450" indent="-285750" algn="just">
              <a:lnSpc>
                <a:spcPts val="3364"/>
              </a:lnSpc>
              <a:spcBef>
                <a:spcPts val="168"/>
              </a:spcBef>
              <a:buFont typeface="Wingdings" panose="05000000000000000000" pitchFamily="2" charset="2"/>
              <a:buChar char="Ø"/>
            </a:pPr>
            <a:r>
              <a:rPr lang="en-US" sz="2000" dirty="0"/>
              <a:t>Investment can be defined allocating money to assets with the hope that in the future it would provide some benefit such as generation of income.</a:t>
            </a:r>
          </a:p>
          <a:p>
            <a:pPr marL="298450" indent="-285750" algn="just">
              <a:lnSpc>
                <a:spcPts val="3364"/>
              </a:lnSpc>
              <a:spcBef>
                <a:spcPts val="168"/>
              </a:spcBef>
              <a:buFont typeface="Wingdings" panose="05000000000000000000" pitchFamily="2" charset="2"/>
              <a:buChar char="Ø"/>
            </a:pPr>
            <a:r>
              <a:rPr lang="en-US" sz="2000" dirty="0"/>
              <a:t>Property and gold are some common examples of the traditional type of investment.</a:t>
            </a:r>
          </a:p>
          <a:p>
            <a:pPr marL="12700">
              <a:lnSpc>
                <a:spcPts val="3364"/>
              </a:lnSpc>
              <a:spcBef>
                <a:spcPts val="168"/>
              </a:spcBef>
            </a:pPr>
            <a:endParaRPr lang="en-US" sz="2800" dirty="0">
              <a:latin typeface="Times New Roman"/>
              <a:cs typeface="Times New Roman"/>
            </a:endParaRPr>
          </a:p>
        </p:txBody>
      </p:sp>
      <p:sp>
        <p:nvSpPr>
          <p:cNvPr id="6" name="TextBox 5"/>
          <p:cNvSpPr txBox="1"/>
          <p:nvPr/>
        </p:nvSpPr>
        <p:spPr>
          <a:xfrm>
            <a:off x="672522" y="2684886"/>
            <a:ext cx="5026314" cy="523220"/>
          </a:xfrm>
          <a:prstGeom prst="rect">
            <a:avLst/>
          </a:prstGeom>
          <a:noFill/>
          <a:ln>
            <a:noFill/>
          </a:ln>
        </p:spPr>
        <p:txBody>
          <a:bodyPr wrap="square" rtlCol="0" anchor="ctr" anchorCtr="1">
            <a:spAutoFit/>
          </a:bodyPr>
          <a:lstStyle/>
          <a:p>
            <a:r>
              <a:rPr lang="en-IN" sz="2800" b="1" dirty="0" smtClean="0">
                <a:latin typeface="Rockwell" panose="02060603020205020403" pitchFamily="18" charset="0"/>
              </a:rPr>
              <a:t>Why Should Invest?</a:t>
            </a:r>
            <a:endParaRPr lang="en-IN" sz="2800" dirty="0"/>
          </a:p>
        </p:txBody>
      </p:sp>
      <p:sp>
        <p:nvSpPr>
          <p:cNvPr id="7" name="TextBox 6"/>
          <p:cNvSpPr txBox="1"/>
          <p:nvPr/>
        </p:nvSpPr>
        <p:spPr>
          <a:xfrm>
            <a:off x="964045" y="3296575"/>
            <a:ext cx="6009410" cy="2267287"/>
          </a:xfrm>
          <a:prstGeom prst="rect">
            <a:avLst/>
          </a:prstGeom>
          <a:noFill/>
          <a:ln>
            <a:noFill/>
          </a:ln>
        </p:spPr>
        <p:txBody>
          <a:bodyPr wrap="square" rtlCol="0" anchor="ctr" anchorCtr="1">
            <a:spAutoFit/>
          </a:bodyPr>
          <a:lstStyle/>
          <a:p>
            <a:pPr marL="298450" marR="80005" indent="-285750">
              <a:lnSpc>
                <a:spcPct val="150000"/>
              </a:lnSpc>
              <a:spcBef>
                <a:spcPts val="168"/>
              </a:spcBef>
              <a:buFont typeface="Wingdings" panose="05000000000000000000" pitchFamily="2" charset="2"/>
              <a:buChar char="Ø"/>
            </a:pPr>
            <a:r>
              <a:rPr lang="en-US" sz="2000" dirty="0"/>
              <a:t>Earn return on your idle resources.</a:t>
            </a:r>
          </a:p>
          <a:p>
            <a:pPr marL="298450" indent="-285750">
              <a:lnSpc>
                <a:spcPct val="150000"/>
              </a:lnSpc>
              <a:spcBef>
                <a:spcPts val="168"/>
              </a:spcBef>
              <a:buFont typeface="Wingdings" panose="05000000000000000000" pitchFamily="2" charset="2"/>
              <a:buChar char="Ø"/>
            </a:pPr>
            <a:r>
              <a:rPr lang="en-IN" sz="2000" dirty="0"/>
              <a:t>Generate a specified sum </a:t>
            </a:r>
            <a:r>
              <a:rPr lang="en-US" sz="2000" dirty="0"/>
              <a:t>money for a specific goal in life.</a:t>
            </a:r>
          </a:p>
          <a:p>
            <a:pPr marL="298450" indent="-285750">
              <a:lnSpc>
                <a:spcPct val="150000"/>
              </a:lnSpc>
              <a:spcBef>
                <a:spcPts val="168"/>
              </a:spcBef>
              <a:buFont typeface="Wingdings" panose="05000000000000000000" pitchFamily="2" charset="2"/>
              <a:buChar char="Ø"/>
            </a:pPr>
            <a:r>
              <a:rPr lang="en-US" sz="2000" dirty="0"/>
              <a:t>Make a provision for an uncertain Futures.</a:t>
            </a:r>
          </a:p>
          <a:p>
            <a:endParaRPr lang="en-IN" dirty="0"/>
          </a:p>
        </p:txBody>
      </p:sp>
      <p:pic>
        <p:nvPicPr>
          <p:cNvPr id="11" name="Picture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64978" y="2586182"/>
            <a:ext cx="4696113" cy="420716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974729558"/>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14" presetClass="entr" presetSubtype="10" fill="hold" nodeType="clickEffect">
                                  <p:stCondLst>
                                    <p:cond delay="0"/>
                                  </p:stCondLst>
                                  <p:childTnLst>
                                    <p:set>
                                      <p:cBhvr>
                                        <p:cTn id="27" dur="1" fill="hold">
                                          <p:stCondLst>
                                            <p:cond delay="0"/>
                                          </p:stCondLst>
                                        </p:cTn>
                                        <p:tgtEl>
                                          <p:spTgt spid="6">
                                            <p:txEl>
                                              <p:pRg st="0" end="0"/>
                                            </p:txEl>
                                          </p:spTgt>
                                        </p:tgtEl>
                                        <p:attrNameLst>
                                          <p:attrName>style.visibility</p:attrName>
                                        </p:attrNameLst>
                                      </p:cBhvr>
                                      <p:to>
                                        <p:strVal val="visible"/>
                                      </p:to>
                                    </p:set>
                                    <p:animEffect transition="in" filter="randombar(horizontal)">
                                      <p:cBhvr>
                                        <p:cTn id="28" dur="500"/>
                                        <p:tgtEl>
                                          <p:spTgt spid="6">
                                            <p:txEl>
                                              <p:pRg st="0" end="0"/>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7">
                                            <p:txEl>
                                              <p:pRg st="0" end="0"/>
                                            </p:txEl>
                                          </p:spTgt>
                                        </p:tgtEl>
                                        <p:attrNameLst>
                                          <p:attrName>style.visibility</p:attrName>
                                        </p:attrNameLst>
                                      </p:cBhvr>
                                      <p:to>
                                        <p:strVal val="visible"/>
                                      </p:to>
                                    </p:set>
                                    <p:animEffect transition="in" filter="fade">
                                      <p:cBhvr>
                                        <p:cTn id="33" dur="1000"/>
                                        <p:tgtEl>
                                          <p:spTgt spid="7">
                                            <p:txEl>
                                              <p:pRg st="0" end="0"/>
                                            </p:txEl>
                                          </p:spTgt>
                                        </p:tgtEl>
                                      </p:cBhvr>
                                    </p:animEffect>
                                    <p:anim calcmode="lin" valueType="num">
                                      <p:cBhvr>
                                        <p:cTn id="34"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35"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nodeType="clickEffect">
                                  <p:stCondLst>
                                    <p:cond delay="0"/>
                                  </p:stCondLst>
                                  <p:childTnLst>
                                    <p:set>
                                      <p:cBhvr>
                                        <p:cTn id="39" dur="1" fill="hold">
                                          <p:stCondLst>
                                            <p:cond delay="0"/>
                                          </p:stCondLst>
                                        </p:cTn>
                                        <p:tgtEl>
                                          <p:spTgt spid="7">
                                            <p:txEl>
                                              <p:pRg st="1" end="1"/>
                                            </p:txEl>
                                          </p:spTgt>
                                        </p:tgtEl>
                                        <p:attrNameLst>
                                          <p:attrName>style.visibility</p:attrName>
                                        </p:attrNameLst>
                                      </p:cBhvr>
                                      <p:to>
                                        <p:strVal val="visible"/>
                                      </p:to>
                                    </p:set>
                                    <p:animEffect transition="in" filter="fade">
                                      <p:cBhvr>
                                        <p:cTn id="40" dur="1000"/>
                                        <p:tgtEl>
                                          <p:spTgt spid="7">
                                            <p:txEl>
                                              <p:pRg st="1" end="1"/>
                                            </p:txEl>
                                          </p:spTgt>
                                        </p:tgtEl>
                                      </p:cBhvr>
                                    </p:animEffect>
                                    <p:anim calcmode="lin" valueType="num">
                                      <p:cBhvr>
                                        <p:cTn id="41" dur="1000" fill="hold"/>
                                        <p:tgtEl>
                                          <p:spTgt spid="7">
                                            <p:txEl>
                                              <p:pRg st="1" end="1"/>
                                            </p:txEl>
                                          </p:spTgt>
                                        </p:tgtEl>
                                        <p:attrNameLst>
                                          <p:attrName>ppt_x</p:attrName>
                                        </p:attrNameLst>
                                      </p:cBhvr>
                                      <p:tavLst>
                                        <p:tav tm="0">
                                          <p:val>
                                            <p:strVal val="#ppt_x"/>
                                          </p:val>
                                        </p:tav>
                                        <p:tav tm="100000">
                                          <p:val>
                                            <p:strVal val="#ppt_x"/>
                                          </p:val>
                                        </p:tav>
                                      </p:tavLst>
                                    </p:anim>
                                    <p:anim calcmode="lin" valueType="num">
                                      <p:cBhvr>
                                        <p:cTn id="42" dur="1000" fill="hold"/>
                                        <p:tgtEl>
                                          <p:spTgt spid="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42" presetClass="entr" presetSubtype="0" fill="hold" nodeType="clickEffect">
                                  <p:stCondLst>
                                    <p:cond delay="0"/>
                                  </p:stCondLst>
                                  <p:childTnLst>
                                    <p:set>
                                      <p:cBhvr>
                                        <p:cTn id="46" dur="1" fill="hold">
                                          <p:stCondLst>
                                            <p:cond delay="0"/>
                                          </p:stCondLst>
                                        </p:cTn>
                                        <p:tgtEl>
                                          <p:spTgt spid="7">
                                            <p:txEl>
                                              <p:pRg st="2" end="2"/>
                                            </p:txEl>
                                          </p:spTgt>
                                        </p:tgtEl>
                                        <p:attrNameLst>
                                          <p:attrName>style.visibility</p:attrName>
                                        </p:attrNameLst>
                                      </p:cBhvr>
                                      <p:to>
                                        <p:strVal val="visible"/>
                                      </p:to>
                                    </p:set>
                                    <p:animEffect transition="in" filter="fade">
                                      <p:cBhvr>
                                        <p:cTn id="47" dur="1000"/>
                                        <p:tgtEl>
                                          <p:spTgt spid="7">
                                            <p:txEl>
                                              <p:pRg st="2" end="2"/>
                                            </p:txEl>
                                          </p:spTgt>
                                        </p:tgtEl>
                                      </p:cBhvr>
                                    </p:animEffect>
                                    <p:anim calcmode="lin" valueType="num">
                                      <p:cBhvr>
                                        <p:cTn id="48" dur="1000" fill="hold"/>
                                        <p:tgtEl>
                                          <p:spTgt spid="7">
                                            <p:txEl>
                                              <p:pRg st="2" end="2"/>
                                            </p:txEl>
                                          </p:spTgt>
                                        </p:tgtEl>
                                        <p:attrNameLst>
                                          <p:attrName>ppt_x</p:attrName>
                                        </p:attrNameLst>
                                      </p:cBhvr>
                                      <p:tavLst>
                                        <p:tav tm="0">
                                          <p:val>
                                            <p:strVal val="#ppt_x"/>
                                          </p:val>
                                        </p:tav>
                                        <p:tav tm="100000">
                                          <p:val>
                                            <p:strVal val="#ppt_x"/>
                                          </p:val>
                                        </p:tav>
                                      </p:tavLst>
                                    </p:anim>
                                    <p:anim calcmode="lin" valueType="num">
                                      <p:cBhvr>
                                        <p:cTn id="49" dur="1000" fill="hold"/>
                                        <p:tgtEl>
                                          <p:spTgt spid="7">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31" presetClass="entr" presetSubtype="0" fill="hold" nodeType="clickEffect">
                                  <p:stCondLst>
                                    <p:cond delay="0"/>
                                  </p:stCondLst>
                                  <p:childTnLst>
                                    <p:set>
                                      <p:cBhvr>
                                        <p:cTn id="53" dur="1" fill="hold">
                                          <p:stCondLst>
                                            <p:cond delay="0"/>
                                          </p:stCondLst>
                                        </p:cTn>
                                        <p:tgtEl>
                                          <p:spTgt spid="11"/>
                                        </p:tgtEl>
                                        <p:attrNameLst>
                                          <p:attrName>style.visibility</p:attrName>
                                        </p:attrNameLst>
                                      </p:cBhvr>
                                      <p:to>
                                        <p:strVal val="visible"/>
                                      </p:to>
                                    </p:set>
                                    <p:anim calcmode="lin" valueType="num">
                                      <p:cBhvr>
                                        <p:cTn id="54" dur="1000" fill="hold"/>
                                        <p:tgtEl>
                                          <p:spTgt spid="11"/>
                                        </p:tgtEl>
                                        <p:attrNameLst>
                                          <p:attrName>ppt_w</p:attrName>
                                        </p:attrNameLst>
                                      </p:cBhvr>
                                      <p:tavLst>
                                        <p:tav tm="0">
                                          <p:val>
                                            <p:fltVal val="0"/>
                                          </p:val>
                                        </p:tav>
                                        <p:tav tm="100000">
                                          <p:val>
                                            <p:strVal val="#ppt_w"/>
                                          </p:val>
                                        </p:tav>
                                      </p:tavLst>
                                    </p:anim>
                                    <p:anim calcmode="lin" valueType="num">
                                      <p:cBhvr>
                                        <p:cTn id="55" dur="1000" fill="hold"/>
                                        <p:tgtEl>
                                          <p:spTgt spid="11"/>
                                        </p:tgtEl>
                                        <p:attrNameLst>
                                          <p:attrName>ppt_h</p:attrName>
                                        </p:attrNameLst>
                                      </p:cBhvr>
                                      <p:tavLst>
                                        <p:tav tm="0">
                                          <p:val>
                                            <p:fltVal val="0"/>
                                          </p:val>
                                        </p:tav>
                                        <p:tav tm="100000">
                                          <p:val>
                                            <p:strVal val="#ppt_h"/>
                                          </p:val>
                                        </p:tav>
                                      </p:tavLst>
                                    </p:anim>
                                    <p:anim calcmode="lin" valueType="num">
                                      <p:cBhvr>
                                        <p:cTn id="56" dur="1000" fill="hold"/>
                                        <p:tgtEl>
                                          <p:spTgt spid="11"/>
                                        </p:tgtEl>
                                        <p:attrNameLst>
                                          <p:attrName>style.rotation</p:attrName>
                                        </p:attrNameLst>
                                      </p:cBhvr>
                                      <p:tavLst>
                                        <p:tav tm="0">
                                          <p:val>
                                            <p:fltVal val="90"/>
                                          </p:val>
                                        </p:tav>
                                        <p:tav tm="100000">
                                          <p:val>
                                            <p:fltVal val="0"/>
                                          </p:val>
                                        </p:tav>
                                      </p:tavLst>
                                    </p:anim>
                                    <p:animEffect transition="in" filter="fade">
                                      <p:cBhvr>
                                        <p:cTn id="57"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62099" y="129309"/>
            <a:ext cx="5004955" cy="831273"/>
          </a:xfrm>
        </p:spPr>
        <p:txBody>
          <a:bodyPr>
            <a:normAutofit/>
          </a:bodyPr>
          <a:lstStyle/>
          <a:p>
            <a:r>
              <a:rPr lang="en-IN" sz="2800" b="1" dirty="0" smtClean="0">
                <a:solidFill>
                  <a:schemeClr val="tx1"/>
                </a:solidFill>
                <a:latin typeface="Rockwell" panose="02060603020205020403" pitchFamily="18" charset="0"/>
                <a:ea typeface="+mn-ea"/>
                <a:cs typeface="+mn-cs"/>
              </a:rPr>
              <a:t>When To Start Investing?</a:t>
            </a:r>
            <a:endParaRPr lang="en-IN" sz="2800" b="1" dirty="0">
              <a:solidFill>
                <a:schemeClr val="tx1"/>
              </a:solidFill>
              <a:latin typeface="Rockwell" panose="02060603020205020403" pitchFamily="18" charset="0"/>
              <a:ea typeface="+mn-ea"/>
              <a:cs typeface="+mn-cs"/>
            </a:endParaRPr>
          </a:p>
        </p:txBody>
      </p:sp>
      <p:sp>
        <p:nvSpPr>
          <p:cNvPr id="4" name="Footer Placeholder 3"/>
          <p:cNvSpPr>
            <a:spLocks noGrp="1"/>
          </p:cNvSpPr>
          <p:nvPr>
            <p:ph type="ftr" sz="quarter" idx="11"/>
          </p:nvPr>
        </p:nvSpPr>
        <p:spPr/>
        <p:txBody>
          <a:bodyPr/>
          <a:lstStyle/>
          <a:p>
            <a:r>
              <a:rPr lang="en-US" smtClean="0"/>
              <a:t>www.sharemarket.com</a:t>
            </a:r>
            <a:endParaRPr lang="en-US" dirty="0"/>
          </a:p>
        </p:txBody>
      </p:sp>
      <p:graphicFrame>
        <p:nvGraphicFramePr>
          <p:cNvPr id="6" name="Diagram 5"/>
          <p:cNvGraphicFramePr/>
          <p:nvPr>
            <p:extLst>
              <p:ext uri="{D42A27DB-BD31-4B8C-83A1-F6EECF244321}">
                <p14:modId xmlns:p14="http://schemas.microsoft.com/office/powerpoint/2010/main" val="120797674"/>
              </p:ext>
            </p:extLst>
          </p:nvPr>
        </p:nvGraphicFramePr>
        <p:xfrm>
          <a:off x="2032000" y="719666"/>
          <a:ext cx="5920509" cy="27302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Title 1"/>
          <p:cNvSpPr txBox="1">
            <a:spLocks/>
          </p:cNvSpPr>
          <p:nvPr/>
        </p:nvSpPr>
        <p:spPr>
          <a:xfrm>
            <a:off x="1562099" y="3449880"/>
            <a:ext cx="5409047" cy="683491"/>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kern="1200">
                <a:solidFill>
                  <a:schemeClr val="accent1">
                    <a:lumMod val="75000"/>
                  </a:schemeClr>
                </a:solidFill>
                <a:latin typeface="+mj-lt"/>
                <a:ea typeface="+mj-ea"/>
                <a:cs typeface="+mj-cs"/>
              </a:defRPr>
            </a:lvl1pPr>
          </a:lstStyle>
          <a:p>
            <a:r>
              <a:rPr lang="en-IN" sz="2800" b="1" dirty="0" smtClean="0">
                <a:solidFill>
                  <a:schemeClr val="tx1"/>
                </a:solidFill>
                <a:latin typeface="Rockwell" panose="02060603020205020403" pitchFamily="18" charset="0"/>
                <a:ea typeface="+mn-ea"/>
                <a:cs typeface="+mn-cs"/>
              </a:rPr>
              <a:t>Golden Rules of Investing</a:t>
            </a:r>
            <a:endParaRPr lang="en-IN" sz="2800" b="1" dirty="0">
              <a:solidFill>
                <a:schemeClr val="tx1"/>
              </a:solidFill>
              <a:latin typeface="Rockwell" panose="02060603020205020403" pitchFamily="18" charset="0"/>
              <a:ea typeface="+mn-ea"/>
              <a:cs typeface="+mn-cs"/>
            </a:endParaRPr>
          </a:p>
        </p:txBody>
      </p:sp>
      <p:sp>
        <p:nvSpPr>
          <p:cNvPr id="8" name="TextBox 7"/>
          <p:cNvSpPr txBox="1"/>
          <p:nvPr/>
        </p:nvSpPr>
        <p:spPr>
          <a:xfrm>
            <a:off x="775853" y="4224201"/>
            <a:ext cx="8044873" cy="1200329"/>
          </a:xfrm>
          <a:prstGeom prst="rect">
            <a:avLst/>
          </a:prstGeom>
          <a:noFill/>
          <a:ln>
            <a:noFill/>
          </a:ln>
        </p:spPr>
        <p:txBody>
          <a:bodyPr wrap="square" rtlCol="0" anchor="ctr" anchorCtr="1">
            <a:spAutoFit/>
          </a:bodyPr>
          <a:lstStyle/>
          <a:p>
            <a:pPr marL="285750" indent="-285750">
              <a:lnSpc>
                <a:spcPct val="200000"/>
              </a:lnSpc>
              <a:buFont typeface="Wingdings" panose="05000000000000000000" pitchFamily="2" charset="2"/>
              <a:buChar char="Ø"/>
            </a:pPr>
            <a:r>
              <a:rPr lang="en-IN" b="1" dirty="0" smtClean="0"/>
              <a:t>Analyse your own needs and your investment consideration.</a:t>
            </a:r>
          </a:p>
          <a:p>
            <a:pPr marL="285750" indent="-285750">
              <a:lnSpc>
                <a:spcPct val="200000"/>
              </a:lnSpc>
              <a:buFont typeface="Wingdings" panose="05000000000000000000" pitchFamily="2" charset="2"/>
              <a:buChar char="Ø"/>
            </a:pPr>
            <a:r>
              <a:rPr lang="en-IN" b="1" dirty="0" smtClean="0"/>
              <a:t>Start investing early and regularly.  </a:t>
            </a:r>
            <a:endParaRPr lang="en-IN" b="1" dirty="0"/>
          </a:p>
        </p:txBody>
      </p:sp>
    </p:spTree>
    <p:extLst>
      <p:ext uri="{BB962C8B-B14F-4D97-AF65-F5344CB8AC3E}">
        <p14:creationId xmlns:p14="http://schemas.microsoft.com/office/powerpoint/2010/main" val="3235442856"/>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grpId="0" nodeType="clickEffect">
                                  <p:stCondLst>
                                    <p:cond delay="0"/>
                                  </p:stCondLst>
                                  <p:childTnLst>
                                    <p:set>
                                      <p:cBhvr>
                                        <p:cTn id="11" dur="1" fill="hold">
                                          <p:stCondLst>
                                            <p:cond delay="0"/>
                                          </p:stCondLst>
                                        </p:cTn>
                                        <p:tgtEl>
                                          <p:spTgt spid="6">
                                            <p:graphicEl>
                                              <a:dgm id="{3048E507-67DC-48FE-AF40-3D672C28DBDB}"/>
                                            </p:graphicEl>
                                          </p:spTgt>
                                        </p:tgtEl>
                                        <p:attrNameLst>
                                          <p:attrName>style.visibility</p:attrName>
                                        </p:attrNameLst>
                                      </p:cBhvr>
                                      <p:to>
                                        <p:strVal val="visible"/>
                                      </p:to>
                                    </p:set>
                                    <p:anim calcmode="lin" valueType="num">
                                      <p:cBhvr>
                                        <p:cTn id="12" dur="1000" fill="hold"/>
                                        <p:tgtEl>
                                          <p:spTgt spid="6">
                                            <p:graphicEl>
                                              <a:dgm id="{3048E507-67DC-48FE-AF40-3D672C28DBDB}"/>
                                            </p:graphicEl>
                                          </p:spTgt>
                                        </p:tgtEl>
                                        <p:attrNameLst>
                                          <p:attrName>ppt_w</p:attrName>
                                        </p:attrNameLst>
                                      </p:cBhvr>
                                      <p:tavLst>
                                        <p:tav tm="0">
                                          <p:val>
                                            <p:fltVal val="0"/>
                                          </p:val>
                                        </p:tav>
                                        <p:tav tm="100000">
                                          <p:val>
                                            <p:strVal val="#ppt_w"/>
                                          </p:val>
                                        </p:tav>
                                      </p:tavLst>
                                    </p:anim>
                                    <p:anim calcmode="lin" valueType="num">
                                      <p:cBhvr>
                                        <p:cTn id="13" dur="1000" fill="hold"/>
                                        <p:tgtEl>
                                          <p:spTgt spid="6">
                                            <p:graphicEl>
                                              <a:dgm id="{3048E507-67DC-48FE-AF40-3D672C28DBDB}"/>
                                            </p:graphicEl>
                                          </p:spTgt>
                                        </p:tgtEl>
                                        <p:attrNameLst>
                                          <p:attrName>ppt_h</p:attrName>
                                        </p:attrNameLst>
                                      </p:cBhvr>
                                      <p:tavLst>
                                        <p:tav tm="0">
                                          <p:val>
                                            <p:fltVal val="0"/>
                                          </p:val>
                                        </p:tav>
                                        <p:tav tm="100000">
                                          <p:val>
                                            <p:strVal val="#ppt_h"/>
                                          </p:val>
                                        </p:tav>
                                      </p:tavLst>
                                    </p:anim>
                                    <p:anim calcmode="lin" valueType="num">
                                      <p:cBhvr>
                                        <p:cTn id="14" dur="1000" fill="hold"/>
                                        <p:tgtEl>
                                          <p:spTgt spid="6">
                                            <p:graphicEl>
                                              <a:dgm id="{3048E507-67DC-48FE-AF40-3D672C28DBDB}"/>
                                            </p:graphicEl>
                                          </p:spTgt>
                                        </p:tgtEl>
                                        <p:attrNameLst>
                                          <p:attrName>style.rotation</p:attrName>
                                        </p:attrNameLst>
                                      </p:cBhvr>
                                      <p:tavLst>
                                        <p:tav tm="0">
                                          <p:val>
                                            <p:fltVal val="90"/>
                                          </p:val>
                                        </p:tav>
                                        <p:tav tm="100000">
                                          <p:val>
                                            <p:fltVal val="0"/>
                                          </p:val>
                                        </p:tav>
                                      </p:tavLst>
                                    </p:anim>
                                    <p:animEffect transition="in" filter="fade">
                                      <p:cBhvr>
                                        <p:cTn id="15" dur="1000"/>
                                        <p:tgtEl>
                                          <p:spTgt spid="6">
                                            <p:graphicEl>
                                              <a:dgm id="{3048E507-67DC-48FE-AF40-3D672C28DBDB}"/>
                                            </p:graphicEl>
                                          </p:spTgt>
                                        </p:tgtEl>
                                      </p:cBhvr>
                                    </p:animEffect>
                                  </p:childTnLst>
                                </p:cTn>
                              </p:par>
                              <p:par>
                                <p:cTn id="16" presetID="31" presetClass="entr" presetSubtype="0" fill="hold" grpId="0" nodeType="withEffect">
                                  <p:stCondLst>
                                    <p:cond delay="0"/>
                                  </p:stCondLst>
                                  <p:childTnLst>
                                    <p:set>
                                      <p:cBhvr>
                                        <p:cTn id="17" dur="1" fill="hold">
                                          <p:stCondLst>
                                            <p:cond delay="0"/>
                                          </p:stCondLst>
                                        </p:cTn>
                                        <p:tgtEl>
                                          <p:spTgt spid="6">
                                            <p:graphicEl>
                                              <a:dgm id="{359953E6-3CCF-45F5-9D7B-792C298BD494}"/>
                                            </p:graphicEl>
                                          </p:spTgt>
                                        </p:tgtEl>
                                        <p:attrNameLst>
                                          <p:attrName>style.visibility</p:attrName>
                                        </p:attrNameLst>
                                      </p:cBhvr>
                                      <p:to>
                                        <p:strVal val="visible"/>
                                      </p:to>
                                    </p:set>
                                    <p:anim calcmode="lin" valueType="num">
                                      <p:cBhvr>
                                        <p:cTn id="18" dur="1000" fill="hold"/>
                                        <p:tgtEl>
                                          <p:spTgt spid="6">
                                            <p:graphicEl>
                                              <a:dgm id="{359953E6-3CCF-45F5-9D7B-792C298BD494}"/>
                                            </p:graphicEl>
                                          </p:spTgt>
                                        </p:tgtEl>
                                        <p:attrNameLst>
                                          <p:attrName>ppt_w</p:attrName>
                                        </p:attrNameLst>
                                      </p:cBhvr>
                                      <p:tavLst>
                                        <p:tav tm="0">
                                          <p:val>
                                            <p:fltVal val="0"/>
                                          </p:val>
                                        </p:tav>
                                        <p:tav tm="100000">
                                          <p:val>
                                            <p:strVal val="#ppt_w"/>
                                          </p:val>
                                        </p:tav>
                                      </p:tavLst>
                                    </p:anim>
                                    <p:anim calcmode="lin" valueType="num">
                                      <p:cBhvr>
                                        <p:cTn id="19" dur="1000" fill="hold"/>
                                        <p:tgtEl>
                                          <p:spTgt spid="6">
                                            <p:graphicEl>
                                              <a:dgm id="{359953E6-3CCF-45F5-9D7B-792C298BD494}"/>
                                            </p:graphicEl>
                                          </p:spTgt>
                                        </p:tgtEl>
                                        <p:attrNameLst>
                                          <p:attrName>ppt_h</p:attrName>
                                        </p:attrNameLst>
                                      </p:cBhvr>
                                      <p:tavLst>
                                        <p:tav tm="0">
                                          <p:val>
                                            <p:fltVal val="0"/>
                                          </p:val>
                                        </p:tav>
                                        <p:tav tm="100000">
                                          <p:val>
                                            <p:strVal val="#ppt_h"/>
                                          </p:val>
                                        </p:tav>
                                      </p:tavLst>
                                    </p:anim>
                                    <p:anim calcmode="lin" valueType="num">
                                      <p:cBhvr>
                                        <p:cTn id="20" dur="1000" fill="hold"/>
                                        <p:tgtEl>
                                          <p:spTgt spid="6">
                                            <p:graphicEl>
                                              <a:dgm id="{359953E6-3CCF-45F5-9D7B-792C298BD494}"/>
                                            </p:graphicEl>
                                          </p:spTgt>
                                        </p:tgtEl>
                                        <p:attrNameLst>
                                          <p:attrName>style.rotation</p:attrName>
                                        </p:attrNameLst>
                                      </p:cBhvr>
                                      <p:tavLst>
                                        <p:tav tm="0">
                                          <p:val>
                                            <p:fltVal val="90"/>
                                          </p:val>
                                        </p:tav>
                                        <p:tav tm="100000">
                                          <p:val>
                                            <p:fltVal val="0"/>
                                          </p:val>
                                        </p:tav>
                                      </p:tavLst>
                                    </p:anim>
                                    <p:animEffect transition="in" filter="fade">
                                      <p:cBhvr>
                                        <p:cTn id="21" dur="1000"/>
                                        <p:tgtEl>
                                          <p:spTgt spid="6">
                                            <p:graphicEl>
                                              <a:dgm id="{359953E6-3CCF-45F5-9D7B-792C298BD494}"/>
                                            </p:graphicEl>
                                          </p:spTgt>
                                        </p:tgtEl>
                                      </p:cBhvr>
                                    </p:animEffect>
                                  </p:childTnLst>
                                </p:cTn>
                              </p:par>
                            </p:childTnLst>
                          </p:cTn>
                        </p:par>
                      </p:childTnLst>
                    </p:cTn>
                  </p:par>
                  <p:par>
                    <p:cTn id="22" fill="hold">
                      <p:stCondLst>
                        <p:cond delay="indefinite"/>
                      </p:stCondLst>
                      <p:childTnLst>
                        <p:par>
                          <p:cTn id="23" fill="hold">
                            <p:stCondLst>
                              <p:cond delay="0"/>
                            </p:stCondLst>
                            <p:childTnLst>
                              <p:par>
                                <p:cTn id="24" presetID="31" presetClass="entr" presetSubtype="0" fill="hold" grpId="0" nodeType="clickEffect">
                                  <p:stCondLst>
                                    <p:cond delay="0"/>
                                  </p:stCondLst>
                                  <p:childTnLst>
                                    <p:set>
                                      <p:cBhvr>
                                        <p:cTn id="25" dur="1" fill="hold">
                                          <p:stCondLst>
                                            <p:cond delay="0"/>
                                          </p:stCondLst>
                                        </p:cTn>
                                        <p:tgtEl>
                                          <p:spTgt spid="6">
                                            <p:graphicEl>
                                              <a:dgm id="{DDAD4A45-EFF0-44D9-A337-08B8B58CB4A9}"/>
                                            </p:graphicEl>
                                          </p:spTgt>
                                        </p:tgtEl>
                                        <p:attrNameLst>
                                          <p:attrName>style.visibility</p:attrName>
                                        </p:attrNameLst>
                                      </p:cBhvr>
                                      <p:to>
                                        <p:strVal val="visible"/>
                                      </p:to>
                                    </p:set>
                                    <p:anim calcmode="lin" valueType="num">
                                      <p:cBhvr>
                                        <p:cTn id="26" dur="1000" fill="hold"/>
                                        <p:tgtEl>
                                          <p:spTgt spid="6">
                                            <p:graphicEl>
                                              <a:dgm id="{DDAD4A45-EFF0-44D9-A337-08B8B58CB4A9}"/>
                                            </p:graphicEl>
                                          </p:spTgt>
                                        </p:tgtEl>
                                        <p:attrNameLst>
                                          <p:attrName>ppt_w</p:attrName>
                                        </p:attrNameLst>
                                      </p:cBhvr>
                                      <p:tavLst>
                                        <p:tav tm="0">
                                          <p:val>
                                            <p:fltVal val="0"/>
                                          </p:val>
                                        </p:tav>
                                        <p:tav tm="100000">
                                          <p:val>
                                            <p:strVal val="#ppt_w"/>
                                          </p:val>
                                        </p:tav>
                                      </p:tavLst>
                                    </p:anim>
                                    <p:anim calcmode="lin" valueType="num">
                                      <p:cBhvr>
                                        <p:cTn id="27" dur="1000" fill="hold"/>
                                        <p:tgtEl>
                                          <p:spTgt spid="6">
                                            <p:graphicEl>
                                              <a:dgm id="{DDAD4A45-EFF0-44D9-A337-08B8B58CB4A9}"/>
                                            </p:graphicEl>
                                          </p:spTgt>
                                        </p:tgtEl>
                                        <p:attrNameLst>
                                          <p:attrName>ppt_h</p:attrName>
                                        </p:attrNameLst>
                                      </p:cBhvr>
                                      <p:tavLst>
                                        <p:tav tm="0">
                                          <p:val>
                                            <p:fltVal val="0"/>
                                          </p:val>
                                        </p:tav>
                                        <p:tav tm="100000">
                                          <p:val>
                                            <p:strVal val="#ppt_h"/>
                                          </p:val>
                                        </p:tav>
                                      </p:tavLst>
                                    </p:anim>
                                    <p:anim calcmode="lin" valueType="num">
                                      <p:cBhvr>
                                        <p:cTn id="28" dur="1000" fill="hold"/>
                                        <p:tgtEl>
                                          <p:spTgt spid="6">
                                            <p:graphicEl>
                                              <a:dgm id="{DDAD4A45-EFF0-44D9-A337-08B8B58CB4A9}"/>
                                            </p:graphicEl>
                                          </p:spTgt>
                                        </p:tgtEl>
                                        <p:attrNameLst>
                                          <p:attrName>style.rotation</p:attrName>
                                        </p:attrNameLst>
                                      </p:cBhvr>
                                      <p:tavLst>
                                        <p:tav tm="0">
                                          <p:val>
                                            <p:fltVal val="90"/>
                                          </p:val>
                                        </p:tav>
                                        <p:tav tm="100000">
                                          <p:val>
                                            <p:fltVal val="0"/>
                                          </p:val>
                                        </p:tav>
                                      </p:tavLst>
                                    </p:anim>
                                    <p:animEffect transition="in" filter="fade">
                                      <p:cBhvr>
                                        <p:cTn id="29" dur="1000"/>
                                        <p:tgtEl>
                                          <p:spTgt spid="6">
                                            <p:graphicEl>
                                              <a:dgm id="{DDAD4A45-EFF0-44D9-A337-08B8B58CB4A9}"/>
                                            </p:graphicEl>
                                          </p:spTgt>
                                        </p:tgtEl>
                                      </p:cBhvr>
                                    </p:animEffect>
                                  </p:childTnLst>
                                </p:cTn>
                              </p:par>
                            </p:childTnLst>
                          </p:cTn>
                        </p:par>
                      </p:childTnLst>
                    </p:cTn>
                  </p:par>
                  <p:par>
                    <p:cTn id="30" fill="hold">
                      <p:stCondLst>
                        <p:cond delay="indefinite"/>
                      </p:stCondLst>
                      <p:childTnLst>
                        <p:par>
                          <p:cTn id="31" fill="hold">
                            <p:stCondLst>
                              <p:cond delay="0"/>
                            </p:stCondLst>
                            <p:childTnLst>
                              <p:par>
                                <p:cTn id="32" presetID="14" presetClass="entr" presetSubtype="10" fill="hold" grpId="0" nodeType="click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randombar(horizontal)">
                                      <p:cBhvr>
                                        <p:cTn id="34" dur="500"/>
                                        <p:tgtEl>
                                          <p:spTgt spid="7"/>
                                        </p:tgtEl>
                                      </p:cBhvr>
                                    </p:animEffect>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nodeType="clickEffect">
                                  <p:stCondLst>
                                    <p:cond delay="0"/>
                                  </p:stCondLst>
                                  <p:childTnLst>
                                    <p:set>
                                      <p:cBhvr>
                                        <p:cTn id="38" dur="1" fill="hold">
                                          <p:stCondLst>
                                            <p:cond delay="0"/>
                                          </p:stCondLst>
                                        </p:cTn>
                                        <p:tgtEl>
                                          <p:spTgt spid="8">
                                            <p:txEl>
                                              <p:pRg st="0" end="0"/>
                                            </p:txEl>
                                          </p:spTgt>
                                        </p:tgtEl>
                                        <p:attrNameLst>
                                          <p:attrName>style.visibility</p:attrName>
                                        </p:attrNameLst>
                                      </p:cBhvr>
                                      <p:to>
                                        <p:strVal val="visible"/>
                                      </p:to>
                                    </p:set>
                                    <p:animEffect transition="in" filter="fade">
                                      <p:cBhvr>
                                        <p:cTn id="39" dur="1000"/>
                                        <p:tgtEl>
                                          <p:spTgt spid="8">
                                            <p:txEl>
                                              <p:pRg st="0" end="0"/>
                                            </p:txEl>
                                          </p:spTgt>
                                        </p:tgtEl>
                                      </p:cBhvr>
                                    </p:animEffect>
                                    <p:anim calcmode="lin" valueType="num">
                                      <p:cBhvr>
                                        <p:cTn id="40"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41" dur="10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42" presetClass="entr" presetSubtype="0" fill="hold" nodeType="clickEffect">
                                  <p:stCondLst>
                                    <p:cond delay="0"/>
                                  </p:stCondLst>
                                  <p:childTnLst>
                                    <p:set>
                                      <p:cBhvr>
                                        <p:cTn id="45" dur="1" fill="hold">
                                          <p:stCondLst>
                                            <p:cond delay="0"/>
                                          </p:stCondLst>
                                        </p:cTn>
                                        <p:tgtEl>
                                          <p:spTgt spid="8">
                                            <p:txEl>
                                              <p:pRg st="1" end="1"/>
                                            </p:txEl>
                                          </p:spTgt>
                                        </p:tgtEl>
                                        <p:attrNameLst>
                                          <p:attrName>style.visibility</p:attrName>
                                        </p:attrNameLst>
                                      </p:cBhvr>
                                      <p:to>
                                        <p:strVal val="visible"/>
                                      </p:to>
                                    </p:set>
                                    <p:animEffect transition="in" filter="fade">
                                      <p:cBhvr>
                                        <p:cTn id="46" dur="1000"/>
                                        <p:tgtEl>
                                          <p:spTgt spid="8">
                                            <p:txEl>
                                              <p:pRg st="1" end="1"/>
                                            </p:txEl>
                                          </p:spTgt>
                                        </p:tgtEl>
                                      </p:cBhvr>
                                    </p:animEffect>
                                    <p:anim calcmode="lin" valueType="num">
                                      <p:cBhvr>
                                        <p:cTn id="47" dur="1000" fill="hold"/>
                                        <p:tgtEl>
                                          <p:spTgt spid="8">
                                            <p:txEl>
                                              <p:pRg st="1" end="1"/>
                                            </p:txEl>
                                          </p:spTgt>
                                        </p:tgtEl>
                                        <p:attrNameLst>
                                          <p:attrName>ppt_x</p:attrName>
                                        </p:attrNameLst>
                                      </p:cBhvr>
                                      <p:tavLst>
                                        <p:tav tm="0">
                                          <p:val>
                                            <p:strVal val="#ppt_x"/>
                                          </p:val>
                                        </p:tav>
                                        <p:tav tm="100000">
                                          <p:val>
                                            <p:strVal val="#ppt_x"/>
                                          </p:val>
                                        </p:tav>
                                      </p:tavLst>
                                    </p:anim>
                                    <p:anim calcmode="lin" valueType="num">
                                      <p:cBhvr>
                                        <p:cTn id="48" dur="1000" fill="hold"/>
                                        <p:tgtEl>
                                          <p:spTgt spid="8">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6" grpId="0" uiExpand="1">
        <p:bldSub>
          <a:bldDgm bld="lvlAtOnce"/>
        </p:bldSub>
      </p:bldGraphic>
      <p:bldP spid="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50573" y="26940"/>
            <a:ext cx="7106227" cy="692726"/>
          </a:xfrm>
        </p:spPr>
        <p:txBody>
          <a:bodyPr>
            <a:normAutofit/>
          </a:bodyPr>
          <a:lstStyle/>
          <a:p>
            <a:r>
              <a:rPr lang="en-IN" sz="3600" b="1" dirty="0" smtClean="0"/>
              <a:t>TYPES OF INVESTMENT PERIOD</a:t>
            </a:r>
            <a:endParaRPr lang="en-IN" sz="3600" b="1" dirty="0"/>
          </a:p>
        </p:txBody>
      </p:sp>
      <p:sp>
        <p:nvSpPr>
          <p:cNvPr id="4" name="Footer Placeholder 3"/>
          <p:cNvSpPr>
            <a:spLocks noGrp="1"/>
          </p:cNvSpPr>
          <p:nvPr>
            <p:ph type="ftr" sz="quarter" idx="11"/>
          </p:nvPr>
        </p:nvSpPr>
        <p:spPr/>
        <p:txBody>
          <a:bodyPr/>
          <a:lstStyle/>
          <a:p>
            <a:r>
              <a:rPr lang="en-US" smtClean="0"/>
              <a:t>www.sharemarket.com</a:t>
            </a:r>
            <a:endParaRPr lang="en-US" dirty="0"/>
          </a:p>
        </p:txBody>
      </p:sp>
      <p:graphicFrame>
        <p:nvGraphicFramePr>
          <p:cNvPr id="5" name="Diagram 4"/>
          <p:cNvGraphicFramePr/>
          <p:nvPr>
            <p:extLst>
              <p:ext uri="{D42A27DB-BD31-4B8C-83A1-F6EECF244321}">
                <p14:modId xmlns:p14="http://schemas.microsoft.com/office/powerpoint/2010/main" val="4103711508"/>
              </p:ext>
            </p:extLst>
          </p:nvPr>
        </p:nvGraphicFramePr>
        <p:xfrm>
          <a:off x="2220480" y="937683"/>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24174183"/>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graphicEl>
                                              <a:dgm id="{1157F59D-AAD5-4C9E-9771-E5CAFD4F9463}"/>
                                            </p:graphicEl>
                                          </p:spTgt>
                                        </p:tgtEl>
                                        <p:attrNameLst>
                                          <p:attrName>style.visibility</p:attrName>
                                        </p:attrNameLst>
                                      </p:cBhvr>
                                      <p:to>
                                        <p:strVal val="visible"/>
                                      </p:to>
                                    </p:set>
                                    <p:animEffect transition="in" filter="fade">
                                      <p:cBhvr>
                                        <p:cTn id="14" dur="1000"/>
                                        <p:tgtEl>
                                          <p:spTgt spid="5">
                                            <p:graphicEl>
                                              <a:dgm id="{1157F59D-AAD5-4C9E-9771-E5CAFD4F9463}"/>
                                            </p:graphicEl>
                                          </p:spTgt>
                                        </p:tgtEl>
                                      </p:cBhvr>
                                    </p:animEffect>
                                    <p:anim calcmode="lin" valueType="num">
                                      <p:cBhvr>
                                        <p:cTn id="15" dur="1000" fill="hold"/>
                                        <p:tgtEl>
                                          <p:spTgt spid="5">
                                            <p:graphicEl>
                                              <a:dgm id="{1157F59D-AAD5-4C9E-9771-E5CAFD4F9463}"/>
                                            </p:graphicEl>
                                          </p:spTgt>
                                        </p:tgtEl>
                                        <p:attrNameLst>
                                          <p:attrName>ppt_x</p:attrName>
                                        </p:attrNameLst>
                                      </p:cBhvr>
                                      <p:tavLst>
                                        <p:tav tm="0">
                                          <p:val>
                                            <p:strVal val="#ppt_x"/>
                                          </p:val>
                                        </p:tav>
                                        <p:tav tm="100000">
                                          <p:val>
                                            <p:strVal val="#ppt_x"/>
                                          </p:val>
                                        </p:tav>
                                      </p:tavLst>
                                    </p:anim>
                                    <p:anim calcmode="lin" valueType="num">
                                      <p:cBhvr>
                                        <p:cTn id="16" dur="1000" fill="hold"/>
                                        <p:tgtEl>
                                          <p:spTgt spid="5">
                                            <p:graphicEl>
                                              <a:dgm id="{1157F59D-AAD5-4C9E-9771-E5CAFD4F9463}"/>
                                            </p:graphicEl>
                                          </p:spTgt>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5">
                                            <p:graphicEl>
                                              <a:dgm id="{F51A6BAC-3010-40F4-8474-932D8346753B}"/>
                                            </p:graphicEl>
                                          </p:spTgt>
                                        </p:tgtEl>
                                        <p:attrNameLst>
                                          <p:attrName>style.visibility</p:attrName>
                                        </p:attrNameLst>
                                      </p:cBhvr>
                                      <p:to>
                                        <p:strVal val="visible"/>
                                      </p:to>
                                    </p:set>
                                    <p:animEffect transition="in" filter="fade">
                                      <p:cBhvr>
                                        <p:cTn id="19" dur="1000"/>
                                        <p:tgtEl>
                                          <p:spTgt spid="5">
                                            <p:graphicEl>
                                              <a:dgm id="{F51A6BAC-3010-40F4-8474-932D8346753B}"/>
                                            </p:graphicEl>
                                          </p:spTgt>
                                        </p:tgtEl>
                                      </p:cBhvr>
                                    </p:animEffect>
                                    <p:anim calcmode="lin" valueType="num">
                                      <p:cBhvr>
                                        <p:cTn id="20" dur="1000" fill="hold"/>
                                        <p:tgtEl>
                                          <p:spTgt spid="5">
                                            <p:graphicEl>
                                              <a:dgm id="{F51A6BAC-3010-40F4-8474-932D8346753B}"/>
                                            </p:graphicEl>
                                          </p:spTgt>
                                        </p:tgtEl>
                                        <p:attrNameLst>
                                          <p:attrName>ppt_x</p:attrName>
                                        </p:attrNameLst>
                                      </p:cBhvr>
                                      <p:tavLst>
                                        <p:tav tm="0">
                                          <p:val>
                                            <p:strVal val="#ppt_x"/>
                                          </p:val>
                                        </p:tav>
                                        <p:tav tm="100000">
                                          <p:val>
                                            <p:strVal val="#ppt_x"/>
                                          </p:val>
                                        </p:tav>
                                      </p:tavLst>
                                    </p:anim>
                                    <p:anim calcmode="lin" valueType="num">
                                      <p:cBhvr>
                                        <p:cTn id="21" dur="1000" fill="hold"/>
                                        <p:tgtEl>
                                          <p:spTgt spid="5">
                                            <p:graphicEl>
                                              <a:dgm id="{F51A6BAC-3010-40F4-8474-932D8346753B}"/>
                                            </p:graphic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5">
                                            <p:graphicEl>
                                              <a:dgm id="{ACA16822-28CA-4DE8-B686-8718F5F6BAA3}"/>
                                            </p:graphicEl>
                                          </p:spTgt>
                                        </p:tgtEl>
                                        <p:attrNameLst>
                                          <p:attrName>style.visibility</p:attrName>
                                        </p:attrNameLst>
                                      </p:cBhvr>
                                      <p:to>
                                        <p:strVal val="visible"/>
                                      </p:to>
                                    </p:set>
                                    <p:animEffect transition="in" filter="fade">
                                      <p:cBhvr>
                                        <p:cTn id="26" dur="1000"/>
                                        <p:tgtEl>
                                          <p:spTgt spid="5">
                                            <p:graphicEl>
                                              <a:dgm id="{ACA16822-28CA-4DE8-B686-8718F5F6BAA3}"/>
                                            </p:graphicEl>
                                          </p:spTgt>
                                        </p:tgtEl>
                                      </p:cBhvr>
                                    </p:animEffect>
                                    <p:anim calcmode="lin" valueType="num">
                                      <p:cBhvr>
                                        <p:cTn id="27" dur="1000" fill="hold"/>
                                        <p:tgtEl>
                                          <p:spTgt spid="5">
                                            <p:graphicEl>
                                              <a:dgm id="{ACA16822-28CA-4DE8-B686-8718F5F6BAA3}"/>
                                            </p:graphicEl>
                                          </p:spTgt>
                                        </p:tgtEl>
                                        <p:attrNameLst>
                                          <p:attrName>ppt_x</p:attrName>
                                        </p:attrNameLst>
                                      </p:cBhvr>
                                      <p:tavLst>
                                        <p:tav tm="0">
                                          <p:val>
                                            <p:strVal val="#ppt_x"/>
                                          </p:val>
                                        </p:tav>
                                        <p:tav tm="100000">
                                          <p:val>
                                            <p:strVal val="#ppt_x"/>
                                          </p:val>
                                        </p:tav>
                                      </p:tavLst>
                                    </p:anim>
                                    <p:anim calcmode="lin" valueType="num">
                                      <p:cBhvr>
                                        <p:cTn id="28" dur="1000" fill="hold"/>
                                        <p:tgtEl>
                                          <p:spTgt spid="5">
                                            <p:graphicEl>
                                              <a:dgm id="{ACA16822-28CA-4DE8-B686-8718F5F6BAA3}"/>
                                            </p:graphicEl>
                                          </p:spTgt>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5">
                                            <p:graphicEl>
                                              <a:dgm id="{CF26D67F-DA46-4BB1-82DB-A4F1465D0749}"/>
                                            </p:graphicEl>
                                          </p:spTgt>
                                        </p:tgtEl>
                                        <p:attrNameLst>
                                          <p:attrName>style.visibility</p:attrName>
                                        </p:attrNameLst>
                                      </p:cBhvr>
                                      <p:to>
                                        <p:strVal val="visible"/>
                                      </p:to>
                                    </p:set>
                                    <p:animEffect transition="in" filter="fade">
                                      <p:cBhvr>
                                        <p:cTn id="31" dur="1000"/>
                                        <p:tgtEl>
                                          <p:spTgt spid="5">
                                            <p:graphicEl>
                                              <a:dgm id="{CF26D67F-DA46-4BB1-82DB-A4F1465D0749}"/>
                                            </p:graphicEl>
                                          </p:spTgt>
                                        </p:tgtEl>
                                      </p:cBhvr>
                                    </p:animEffect>
                                    <p:anim calcmode="lin" valueType="num">
                                      <p:cBhvr>
                                        <p:cTn id="32" dur="1000" fill="hold"/>
                                        <p:tgtEl>
                                          <p:spTgt spid="5">
                                            <p:graphicEl>
                                              <a:dgm id="{CF26D67F-DA46-4BB1-82DB-A4F1465D0749}"/>
                                            </p:graphicEl>
                                          </p:spTgt>
                                        </p:tgtEl>
                                        <p:attrNameLst>
                                          <p:attrName>ppt_x</p:attrName>
                                        </p:attrNameLst>
                                      </p:cBhvr>
                                      <p:tavLst>
                                        <p:tav tm="0">
                                          <p:val>
                                            <p:strVal val="#ppt_x"/>
                                          </p:val>
                                        </p:tav>
                                        <p:tav tm="100000">
                                          <p:val>
                                            <p:strVal val="#ppt_x"/>
                                          </p:val>
                                        </p:tav>
                                      </p:tavLst>
                                    </p:anim>
                                    <p:anim calcmode="lin" valueType="num">
                                      <p:cBhvr>
                                        <p:cTn id="33" dur="1000" fill="hold"/>
                                        <p:tgtEl>
                                          <p:spTgt spid="5">
                                            <p:graphicEl>
                                              <a:dgm id="{CF26D67F-DA46-4BB1-82DB-A4F1465D0749}"/>
                                            </p:graphicEl>
                                          </p:spTgt>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grpId="0" nodeType="clickEffect">
                                  <p:stCondLst>
                                    <p:cond delay="0"/>
                                  </p:stCondLst>
                                  <p:childTnLst>
                                    <p:set>
                                      <p:cBhvr>
                                        <p:cTn id="37" dur="1" fill="hold">
                                          <p:stCondLst>
                                            <p:cond delay="0"/>
                                          </p:stCondLst>
                                        </p:cTn>
                                        <p:tgtEl>
                                          <p:spTgt spid="5">
                                            <p:graphicEl>
                                              <a:dgm id="{E2114405-7EF6-413A-8DD0-BD935B33CE55}"/>
                                            </p:graphicEl>
                                          </p:spTgt>
                                        </p:tgtEl>
                                        <p:attrNameLst>
                                          <p:attrName>style.visibility</p:attrName>
                                        </p:attrNameLst>
                                      </p:cBhvr>
                                      <p:to>
                                        <p:strVal val="visible"/>
                                      </p:to>
                                    </p:set>
                                    <p:animEffect transition="in" filter="fade">
                                      <p:cBhvr>
                                        <p:cTn id="38" dur="1000"/>
                                        <p:tgtEl>
                                          <p:spTgt spid="5">
                                            <p:graphicEl>
                                              <a:dgm id="{E2114405-7EF6-413A-8DD0-BD935B33CE55}"/>
                                            </p:graphicEl>
                                          </p:spTgt>
                                        </p:tgtEl>
                                      </p:cBhvr>
                                    </p:animEffect>
                                    <p:anim calcmode="lin" valueType="num">
                                      <p:cBhvr>
                                        <p:cTn id="39" dur="1000" fill="hold"/>
                                        <p:tgtEl>
                                          <p:spTgt spid="5">
                                            <p:graphicEl>
                                              <a:dgm id="{E2114405-7EF6-413A-8DD0-BD935B33CE55}"/>
                                            </p:graphicEl>
                                          </p:spTgt>
                                        </p:tgtEl>
                                        <p:attrNameLst>
                                          <p:attrName>ppt_x</p:attrName>
                                        </p:attrNameLst>
                                      </p:cBhvr>
                                      <p:tavLst>
                                        <p:tav tm="0">
                                          <p:val>
                                            <p:strVal val="#ppt_x"/>
                                          </p:val>
                                        </p:tav>
                                        <p:tav tm="100000">
                                          <p:val>
                                            <p:strVal val="#ppt_x"/>
                                          </p:val>
                                        </p:tav>
                                      </p:tavLst>
                                    </p:anim>
                                    <p:anim calcmode="lin" valueType="num">
                                      <p:cBhvr>
                                        <p:cTn id="40" dur="1000" fill="hold"/>
                                        <p:tgtEl>
                                          <p:spTgt spid="5">
                                            <p:graphicEl>
                                              <a:dgm id="{E2114405-7EF6-413A-8DD0-BD935B33CE55}"/>
                                            </p:graphicEl>
                                          </p:spTgt>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5">
                                            <p:graphicEl>
                                              <a:dgm id="{58B4B18B-AED3-4BEC-A7D5-ECFA6954B471}"/>
                                            </p:graphicEl>
                                          </p:spTgt>
                                        </p:tgtEl>
                                        <p:attrNameLst>
                                          <p:attrName>style.visibility</p:attrName>
                                        </p:attrNameLst>
                                      </p:cBhvr>
                                      <p:to>
                                        <p:strVal val="visible"/>
                                      </p:to>
                                    </p:set>
                                    <p:animEffect transition="in" filter="fade">
                                      <p:cBhvr>
                                        <p:cTn id="43" dur="1000"/>
                                        <p:tgtEl>
                                          <p:spTgt spid="5">
                                            <p:graphicEl>
                                              <a:dgm id="{58B4B18B-AED3-4BEC-A7D5-ECFA6954B471}"/>
                                            </p:graphicEl>
                                          </p:spTgt>
                                        </p:tgtEl>
                                      </p:cBhvr>
                                    </p:animEffect>
                                    <p:anim calcmode="lin" valueType="num">
                                      <p:cBhvr>
                                        <p:cTn id="44" dur="1000" fill="hold"/>
                                        <p:tgtEl>
                                          <p:spTgt spid="5">
                                            <p:graphicEl>
                                              <a:dgm id="{58B4B18B-AED3-4BEC-A7D5-ECFA6954B471}"/>
                                            </p:graphicEl>
                                          </p:spTgt>
                                        </p:tgtEl>
                                        <p:attrNameLst>
                                          <p:attrName>ppt_x</p:attrName>
                                        </p:attrNameLst>
                                      </p:cBhvr>
                                      <p:tavLst>
                                        <p:tav tm="0">
                                          <p:val>
                                            <p:strVal val="#ppt_x"/>
                                          </p:val>
                                        </p:tav>
                                        <p:tav tm="100000">
                                          <p:val>
                                            <p:strVal val="#ppt_x"/>
                                          </p:val>
                                        </p:tav>
                                      </p:tavLst>
                                    </p:anim>
                                    <p:anim calcmode="lin" valueType="num">
                                      <p:cBhvr>
                                        <p:cTn id="45" dur="1000" fill="hold"/>
                                        <p:tgtEl>
                                          <p:spTgt spid="5">
                                            <p:graphicEl>
                                              <a:dgm id="{58B4B18B-AED3-4BEC-A7D5-ECFA6954B471}"/>
                                            </p:graphicEl>
                                          </p:spTgt>
                                        </p:tgtEl>
                                        <p:attrNameLst>
                                          <p:attrName>ppt_y</p:attrName>
                                        </p:attrNameLst>
                                      </p:cBhvr>
                                      <p:tavLst>
                                        <p:tav tm="0">
                                          <p:val>
                                            <p:strVal val="#ppt_y+.1"/>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42" presetClass="entr" presetSubtype="0" fill="hold" grpId="0" nodeType="clickEffect">
                                  <p:stCondLst>
                                    <p:cond delay="0"/>
                                  </p:stCondLst>
                                  <p:childTnLst>
                                    <p:set>
                                      <p:cBhvr>
                                        <p:cTn id="49" dur="1" fill="hold">
                                          <p:stCondLst>
                                            <p:cond delay="0"/>
                                          </p:stCondLst>
                                        </p:cTn>
                                        <p:tgtEl>
                                          <p:spTgt spid="5">
                                            <p:graphicEl>
                                              <a:dgm id="{15AB041A-8BF3-4AB1-BA2A-3B4D3CAF4129}"/>
                                            </p:graphicEl>
                                          </p:spTgt>
                                        </p:tgtEl>
                                        <p:attrNameLst>
                                          <p:attrName>style.visibility</p:attrName>
                                        </p:attrNameLst>
                                      </p:cBhvr>
                                      <p:to>
                                        <p:strVal val="visible"/>
                                      </p:to>
                                    </p:set>
                                    <p:animEffect transition="in" filter="fade">
                                      <p:cBhvr>
                                        <p:cTn id="50" dur="1000"/>
                                        <p:tgtEl>
                                          <p:spTgt spid="5">
                                            <p:graphicEl>
                                              <a:dgm id="{15AB041A-8BF3-4AB1-BA2A-3B4D3CAF4129}"/>
                                            </p:graphicEl>
                                          </p:spTgt>
                                        </p:tgtEl>
                                      </p:cBhvr>
                                    </p:animEffect>
                                    <p:anim calcmode="lin" valueType="num">
                                      <p:cBhvr>
                                        <p:cTn id="51" dur="1000" fill="hold"/>
                                        <p:tgtEl>
                                          <p:spTgt spid="5">
                                            <p:graphicEl>
                                              <a:dgm id="{15AB041A-8BF3-4AB1-BA2A-3B4D3CAF4129}"/>
                                            </p:graphicEl>
                                          </p:spTgt>
                                        </p:tgtEl>
                                        <p:attrNameLst>
                                          <p:attrName>ppt_x</p:attrName>
                                        </p:attrNameLst>
                                      </p:cBhvr>
                                      <p:tavLst>
                                        <p:tav tm="0">
                                          <p:val>
                                            <p:strVal val="#ppt_x"/>
                                          </p:val>
                                        </p:tav>
                                        <p:tav tm="100000">
                                          <p:val>
                                            <p:strVal val="#ppt_x"/>
                                          </p:val>
                                        </p:tav>
                                      </p:tavLst>
                                    </p:anim>
                                    <p:anim calcmode="lin" valueType="num">
                                      <p:cBhvr>
                                        <p:cTn id="52" dur="1000" fill="hold"/>
                                        <p:tgtEl>
                                          <p:spTgt spid="5">
                                            <p:graphicEl>
                                              <a:dgm id="{15AB041A-8BF3-4AB1-BA2A-3B4D3CAF4129}"/>
                                            </p:graphicEl>
                                          </p:spTgt>
                                        </p:tgtEl>
                                        <p:attrNameLst>
                                          <p:attrName>ppt_y</p:attrName>
                                        </p:attrNameLst>
                                      </p:cBhvr>
                                      <p:tavLst>
                                        <p:tav tm="0">
                                          <p:val>
                                            <p:strVal val="#ppt_y+.1"/>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42" presetClass="entr" presetSubtype="0" fill="hold" grpId="0" nodeType="clickEffect">
                                  <p:stCondLst>
                                    <p:cond delay="0"/>
                                  </p:stCondLst>
                                  <p:childTnLst>
                                    <p:set>
                                      <p:cBhvr>
                                        <p:cTn id="56" dur="1" fill="hold">
                                          <p:stCondLst>
                                            <p:cond delay="0"/>
                                          </p:stCondLst>
                                        </p:cTn>
                                        <p:tgtEl>
                                          <p:spTgt spid="5">
                                            <p:graphicEl>
                                              <a:dgm id="{152DB120-FA3F-4B72-87C3-84F49E70DBC1}"/>
                                            </p:graphicEl>
                                          </p:spTgt>
                                        </p:tgtEl>
                                        <p:attrNameLst>
                                          <p:attrName>style.visibility</p:attrName>
                                        </p:attrNameLst>
                                      </p:cBhvr>
                                      <p:to>
                                        <p:strVal val="visible"/>
                                      </p:to>
                                    </p:set>
                                    <p:animEffect transition="in" filter="fade">
                                      <p:cBhvr>
                                        <p:cTn id="57" dur="1000"/>
                                        <p:tgtEl>
                                          <p:spTgt spid="5">
                                            <p:graphicEl>
                                              <a:dgm id="{152DB120-FA3F-4B72-87C3-84F49E70DBC1}"/>
                                            </p:graphicEl>
                                          </p:spTgt>
                                        </p:tgtEl>
                                      </p:cBhvr>
                                    </p:animEffect>
                                    <p:anim calcmode="lin" valueType="num">
                                      <p:cBhvr>
                                        <p:cTn id="58" dur="1000" fill="hold"/>
                                        <p:tgtEl>
                                          <p:spTgt spid="5">
                                            <p:graphicEl>
                                              <a:dgm id="{152DB120-FA3F-4B72-87C3-84F49E70DBC1}"/>
                                            </p:graphicEl>
                                          </p:spTgt>
                                        </p:tgtEl>
                                        <p:attrNameLst>
                                          <p:attrName>ppt_x</p:attrName>
                                        </p:attrNameLst>
                                      </p:cBhvr>
                                      <p:tavLst>
                                        <p:tav tm="0">
                                          <p:val>
                                            <p:strVal val="#ppt_x"/>
                                          </p:val>
                                        </p:tav>
                                        <p:tav tm="100000">
                                          <p:val>
                                            <p:strVal val="#ppt_x"/>
                                          </p:val>
                                        </p:tav>
                                      </p:tavLst>
                                    </p:anim>
                                    <p:anim calcmode="lin" valueType="num">
                                      <p:cBhvr>
                                        <p:cTn id="59" dur="1000" fill="hold"/>
                                        <p:tgtEl>
                                          <p:spTgt spid="5">
                                            <p:graphicEl>
                                              <a:dgm id="{152DB120-FA3F-4B72-87C3-84F49E70DBC1}"/>
                                            </p:graphicEl>
                                          </p:spTgt>
                                        </p:tgtEl>
                                        <p:attrNameLst>
                                          <p:attrName>ppt_y</p:attrName>
                                        </p:attrNameLst>
                                      </p:cBhvr>
                                      <p:tavLst>
                                        <p:tav tm="0">
                                          <p:val>
                                            <p:strVal val="#ppt_y+.1"/>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42" presetClass="entr" presetSubtype="0" fill="hold" grpId="0" nodeType="clickEffect">
                                  <p:stCondLst>
                                    <p:cond delay="0"/>
                                  </p:stCondLst>
                                  <p:childTnLst>
                                    <p:set>
                                      <p:cBhvr>
                                        <p:cTn id="63" dur="1" fill="hold">
                                          <p:stCondLst>
                                            <p:cond delay="0"/>
                                          </p:stCondLst>
                                        </p:cTn>
                                        <p:tgtEl>
                                          <p:spTgt spid="5">
                                            <p:graphicEl>
                                              <a:dgm id="{7BBE5A18-B478-4558-AA5C-4C3EFC2D7065}"/>
                                            </p:graphicEl>
                                          </p:spTgt>
                                        </p:tgtEl>
                                        <p:attrNameLst>
                                          <p:attrName>style.visibility</p:attrName>
                                        </p:attrNameLst>
                                      </p:cBhvr>
                                      <p:to>
                                        <p:strVal val="visible"/>
                                      </p:to>
                                    </p:set>
                                    <p:animEffect transition="in" filter="fade">
                                      <p:cBhvr>
                                        <p:cTn id="64" dur="1000"/>
                                        <p:tgtEl>
                                          <p:spTgt spid="5">
                                            <p:graphicEl>
                                              <a:dgm id="{7BBE5A18-B478-4558-AA5C-4C3EFC2D7065}"/>
                                            </p:graphicEl>
                                          </p:spTgt>
                                        </p:tgtEl>
                                      </p:cBhvr>
                                    </p:animEffect>
                                    <p:anim calcmode="lin" valueType="num">
                                      <p:cBhvr>
                                        <p:cTn id="65" dur="1000" fill="hold"/>
                                        <p:tgtEl>
                                          <p:spTgt spid="5">
                                            <p:graphicEl>
                                              <a:dgm id="{7BBE5A18-B478-4558-AA5C-4C3EFC2D7065}"/>
                                            </p:graphicEl>
                                          </p:spTgt>
                                        </p:tgtEl>
                                        <p:attrNameLst>
                                          <p:attrName>ppt_x</p:attrName>
                                        </p:attrNameLst>
                                      </p:cBhvr>
                                      <p:tavLst>
                                        <p:tav tm="0">
                                          <p:val>
                                            <p:strVal val="#ppt_x"/>
                                          </p:val>
                                        </p:tav>
                                        <p:tav tm="100000">
                                          <p:val>
                                            <p:strVal val="#ppt_x"/>
                                          </p:val>
                                        </p:tav>
                                      </p:tavLst>
                                    </p:anim>
                                    <p:anim calcmode="lin" valueType="num">
                                      <p:cBhvr>
                                        <p:cTn id="66" dur="1000" fill="hold"/>
                                        <p:tgtEl>
                                          <p:spTgt spid="5">
                                            <p:graphicEl>
                                              <a:dgm id="{7BBE5A18-B478-4558-AA5C-4C3EFC2D7065}"/>
                                            </p:graphicEl>
                                          </p:spTgt>
                                        </p:tgtEl>
                                        <p:attrNameLst>
                                          <p:attrName>ppt_y</p:attrName>
                                        </p:attrNameLst>
                                      </p:cBhvr>
                                      <p:tavLst>
                                        <p:tav tm="0">
                                          <p:val>
                                            <p:strVal val="#ppt_y+.1"/>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42" presetClass="entr" presetSubtype="0" fill="hold" grpId="0" nodeType="clickEffect">
                                  <p:stCondLst>
                                    <p:cond delay="0"/>
                                  </p:stCondLst>
                                  <p:childTnLst>
                                    <p:set>
                                      <p:cBhvr>
                                        <p:cTn id="70" dur="1" fill="hold">
                                          <p:stCondLst>
                                            <p:cond delay="0"/>
                                          </p:stCondLst>
                                        </p:cTn>
                                        <p:tgtEl>
                                          <p:spTgt spid="5">
                                            <p:graphicEl>
                                              <a:dgm id="{064F0CAA-E6AF-4482-AB1A-F2B9E0FDABD0}"/>
                                            </p:graphicEl>
                                          </p:spTgt>
                                        </p:tgtEl>
                                        <p:attrNameLst>
                                          <p:attrName>style.visibility</p:attrName>
                                        </p:attrNameLst>
                                      </p:cBhvr>
                                      <p:to>
                                        <p:strVal val="visible"/>
                                      </p:to>
                                    </p:set>
                                    <p:animEffect transition="in" filter="fade">
                                      <p:cBhvr>
                                        <p:cTn id="71" dur="1000"/>
                                        <p:tgtEl>
                                          <p:spTgt spid="5">
                                            <p:graphicEl>
                                              <a:dgm id="{064F0CAA-E6AF-4482-AB1A-F2B9E0FDABD0}"/>
                                            </p:graphicEl>
                                          </p:spTgt>
                                        </p:tgtEl>
                                      </p:cBhvr>
                                    </p:animEffect>
                                    <p:anim calcmode="lin" valueType="num">
                                      <p:cBhvr>
                                        <p:cTn id="72" dur="1000" fill="hold"/>
                                        <p:tgtEl>
                                          <p:spTgt spid="5">
                                            <p:graphicEl>
                                              <a:dgm id="{064F0CAA-E6AF-4482-AB1A-F2B9E0FDABD0}"/>
                                            </p:graphicEl>
                                          </p:spTgt>
                                        </p:tgtEl>
                                        <p:attrNameLst>
                                          <p:attrName>ppt_x</p:attrName>
                                        </p:attrNameLst>
                                      </p:cBhvr>
                                      <p:tavLst>
                                        <p:tav tm="0">
                                          <p:val>
                                            <p:strVal val="#ppt_x"/>
                                          </p:val>
                                        </p:tav>
                                        <p:tav tm="100000">
                                          <p:val>
                                            <p:strVal val="#ppt_x"/>
                                          </p:val>
                                        </p:tav>
                                      </p:tavLst>
                                    </p:anim>
                                    <p:anim calcmode="lin" valueType="num">
                                      <p:cBhvr>
                                        <p:cTn id="73" dur="1000" fill="hold"/>
                                        <p:tgtEl>
                                          <p:spTgt spid="5">
                                            <p:graphicEl>
                                              <a:dgm id="{064F0CAA-E6AF-4482-AB1A-F2B9E0FDABD0}"/>
                                            </p:graphicEl>
                                          </p:spTgt>
                                        </p:tgtEl>
                                        <p:attrNameLst>
                                          <p:attrName>ppt_y</p:attrName>
                                        </p:attrNameLst>
                                      </p:cBhvr>
                                      <p:tavLst>
                                        <p:tav tm="0">
                                          <p:val>
                                            <p:strVal val="#ppt_y+.1"/>
                                          </p:val>
                                        </p:tav>
                                        <p:tav tm="100000">
                                          <p:val>
                                            <p:strVal val="#ppt_y"/>
                                          </p:val>
                                        </p:tav>
                                      </p:tavLst>
                                    </p:anim>
                                  </p:childTnLst>
                                </p:cTn>
                              </p:par>
                            </p:childTnLst>
                          </p:cTn>
                        </p:par>
                      </p:childTnLst>
                    </p:cTn>
                  </p:par>
                  <p:par>
                    <p:cTn id="74" fill="hold">
                      <p:stCondLst>
                        <p:cond delay="indefinite"/>
                      </p:stCondLst>
                      <p:childTnLst>
                        <p:par>
                          <p:cTn id="75" fill="hold">
                            <p:stCondLst>
                              <p:cond delay="0"/>
                            </p:stCondLst>
                            <p:childTnLst>
                              <p:par>
                                <p:cTn id="76" presetID="42" presetClass="entr" presetSubtype="0" fill="hold" grpId="0" nodeType="clickEffect">
                                  <p:stCondLst>
                                    <p:cond delay="0"/>
                                  </p:stCondLst>
                                  <p:childTnLst>
                                    <p:set>
                                      <p:cBhvr>
                                        <p:cTn id="77" dur="1" fill="hold">
                                          <p:stCondLst>
                                            <p:cond delay="0"/>
                                          </p:stCondLst>
                                        </p:cTn>
                                        <p:tgtEl>
                                          <p:spTgt spid="5">
                                            <p:graphicEl>
                                              <a:dgm id="{0260A1DD-EC10-4953-AA85-67D089EE6562}"/>
                                            </p:graphicEl>
                                          </p:spTgt>
                                        </p:tgtEl>
                                        <p:attrNameLst>
                                          <p:attrName>style.visibility</p:attrName>
                                        </p:attrNameLst>
                                      </p:cBhvr>
                                      <p:to>
                                        <p:strVal val="visible"/>
                                      </p:to>
                                    </p:set>
                                    <p:animEffect transition="in" filter="fade">
                                      <p:cBhvr>
                                        <p:cTn id="78" dur="1000"/>
                                        <p:tgtEl>
                                          <p:spTgt spid="5">
                                            <p:graphicEl>
                                              <a:dgm id="{0260A1DD-EC10-4953-AA85-67D089EE6562}"/>
                                            </p:graphicEl>
                                          </p:spTgt>
                                        </p:tgtEl>
                                      </p:cBhvr>
                                    </p:animEffect>
                                    <p:anim calcmode="lin" valueType="num">
                                      <p:cBhvr>
                                        <p:cTn id="79" dur="1000" fill="hold"/>
                                        <p:tgtEl>
                                          <p:spTgt spid="5">
                                            <p:graphicEl>
                                              <a:dgm id="{0260A1DD-EC10-4953-AA85-67D089EE6562}"/>
                                            </p:graphicEl>
                                          </p:spTgt>
                                        </p:tgtEl>
                                        <p:attrNameLst>
                                          <p:attrName>ppt_x</p:attrName>
                                        </p:attrNameLst>
                                      </p:cBhvr>
                                      <p:tavLst>
                                        <p:tav tm="0">
                                          <p:val>
                                            <p:strVal val="#ppt_x"/>
                                          </p:val>
                                        </p:tav>
                                        <p:tav tm="100000">
                                          <p:val>
                                            <p:strVal val="#ppt_x"/>
                                          </p:val>
                                        </p:tav>
                                      </p:tavLst>
                                    </p:anim>
                                    <p:anim calcmode="lin" valueType="num">
                                      <p:cBhvr>
                                        <p:cTn id="80" dur="1000" fill="hold"/>
                                        <p:tgtEl>
                                          <p:spTgt spid="5">
                                            <p:graphicEl>
                                              <a:dgm id="{0260A1DD-EC10-4953-AA85-67D089EE6562}"/>
                                            </p:graphicEl>
                                          </p:spTgt>
                                        </p:tgtEl>
                                        <p:attrNameLst>
                                          <p:attrName>ppt_y</p:attrName>
                                        </p:attrNameLst>
                                      </p:cBhvr>
                                      <p:tavLst>
                                        <p:tav tm="0">
                                          <p:val>
                                            <p:strVal val="#ppt_y+.1"/>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42" presetClass="entr" presetSubtype="0" fill="hold" grpId="0" nodeType="clickEffect">
                                  <p:stCondLst>
                                    <p:cond delay="0"/>
                                  </p:stCondLst>
                                  <p:childTnLst>
                                    <p:set>
                                      <p:cBhvr>
                                        <p:cTn id="84" dur="1" fill="hold">
                                          <p:stCondLst>
                                            <p:cond delay="0"/>
                                          </p:stCondLst>
                                        </p:cTn>
                                        <p:tgtEl>
                                          <p:spTgt spid="5">
                                            <p:graphicEl>
                                              <a:dgm id="{41C9E17B-AED5-414F-81CE-5D5B9C16C809}"/>
                                            </p:graphicEl>
                                          </p:spTgt>
                                        </p:tgtEl>
                                        <p:attrNameLst>
                                          <p:attrName>style.visibility</p:attrName>
                                        </p:attrNameLst>
                                      </p:cBhvr>
                                      <p:to>
                                        <p:strVal val="visible"/>
                                      </p:to>
                                    </p:set>
                                    <p:animEffect transition="in" filter="fade">
                                      <p:cBhvr>
                                        <p:cTn id="85" dur="1000"/>
                                        <p:tgtEl>
                                          <p:spTgt spid="5">
                                            <p:graphicEl>
                                              <a:dgm id="{41C9E17B-AED5-414F-81CE-5D5B9C16C809}"/>
                                            </p:graphicEl>
                                          </p:spTgt>
                                        </p:tgtEl>
                                      </p:cBhvr>
                                    </p:animEffect>
                                    <p:anim calcmode="lin" valueType="num">
                                      <p:cBhvr>
                                        <p:cTn id="86" dur="1000" fill="hold"/>
                                        <p:tgtEl>
                                          <p:spTgt spid="5">
                                            <p:graphicEl>
                                              <a:dgm id="{41C9E17B-AED5-414F-81CE-5D5B9C16C809}"/>
                                            </p:graphicEl>
                                          </p:spTgt>
                                        </p:tgtEl>
                                        <p:attrNameLst>
                                          <p:attrName>ppt_x</p:attrName>
                                        </p:attrNameLst>
                                      </p:cBhvr>
                                      <p:tavLst>
                                        <p:tav tm="0">
                                          <p:val>
                                            <p:strVal val="#ppt_x"/>
                                          </p:val>
                                        </p:tav>
                                        <p:tav tm="100000">
                                          <p:val>
                                            <p:strVal val="#ppt_x"/>
                                          </p:val>
                                        </p:tav>
                                      </p:tavLst>
                                    </p:anim>
                                    <p:anim calcmode="lin" valueType="num">
                                      <p:cBhvr>
                                        <p:cTn id="87" dur="1000" fill="hold"/>
                                        <p:tgtEl>
                                          <p:spTgt spid="5">
                                            <p:graphicEl>
                                              <a:dgm id="{41C9E17B-AED5-414F-81CE-5D5B9C16C809}"/>
                                            </p:graphic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5" grpId="0">
        <p:bldSub>
          <a:bldDgm bld="lvlOne"/>
        </p:bldSub>
      </p:bldGraphic>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29727" y="0"/>
            <a:ext cx="2982191" cy="503093"/>
          </a:xfrm>
        </p:spPr>
        <p:txBody>
          <a:bodyPr>
            <a:normAutofit fontScale="90000"/>
          </a:bodyPr>
          <a:lstStyle/>
          <a:p>
            <a:r>
              <a:rPr lang="en-IN" b="1" dirty="0" smtClean="0"/>
              <a:t>INSURANCE </a:t>
            </a:r>
            <a:endParaRPr lang="en-IN" b="1" dirty="0"/>
          </a:p>
        </p:txBody>
      </p:sp>
      <p:sp>
        <p:nvSpPr>
          <p:cNvPr id="4" name="Footer Placeholder 3"/>
          <p:cNvSpPr>
            <a:spLocks noGrp="1"/>
          </p:cNvSpPr>
          <p:nvPr>
            <p:ph type="ftr" sz="quarter" idx="11"/>
          </p:nvPr>
        </p:nvSpPr>
        <p:spPr/>
        <p:txBody>
          <a:bodyPr/>
          <a:lstStyle/>
          <a:p>
            <a:r>
              <a:rPr lang="en-US" smtClean="0"/>
              <a:t>www.sharemarket.com</a:t>
            </a:r>
            <a:endParaRPr lang="en-US" dirty="0"/>
          </a:p>
        </p:txBody>
      </p:sp>
      <p:sp>
        <p:nvSpPr>
          <p:cNvPr id="5" name="TextBox 4"/>
          <p:cNvSpPr txBox="1"/>
          <p:nvPr/>
        </p:nvSpPr>
        <p:spPr>
          <a:xfrm>
            <a:off x="1173019" y="717444"/>
            <a:ext cx="4119418" cy="523220"/>
          </a:xfrm>
          <a:prstGeom prst="rect">
            <a:avLst/>
          </a:prstGeom>
          <a:noFill/>
          <a:ln>
            <a:noFill/>
          </a:ln>
        </p:spPr>
        <p:txBody>
          <a:bodyPr wrap="square" rtlCol="0" anchor="ctr" anchorCtr="1">
            <a:spAutoFit/>
          </a:bodyPr>
          <a:lstStyle/>
          <a:p>
            <a:r>
              <a:rPr lang="en-IN" sz="2800" b="1" dirty="0">
                <a:latin typeface="Rockwell" panose="02060603020205020403" pitchFamily="18" charset="0"/>
              </a:rPr>
              <a:t>What is </a:t>
            </a:r>
            <a:r>
              <a:rPr lang="en-IN" sz="2800" b="1" dirty="0" smtClean="0">
                <a:latin typeface="Rockwell" panose="02060603020205020403" pitchFamily="18" charset="0"/>
              </a:rPr>
              <a:t>Insurance</a:t>
            </a:r>
            <a:r>
              <a:rPr lang="en-IN" sz="2800" b="1" dirty="0">
                <a:latin typeface="Rockwell" panose="02060603020205020403" pitchFamily="18" charset="0"/>
              </a:rPr>
              <a:t>?</a:t>
            </a:r>
          </a:p>
        </p:txBody>
      </p:sp>
      <p:sp>
        <p:nvSpPr>
          <p:cNvPr id="6" name="TextBox 5"/>
          <p:cNvSpPr txBox="1"/>
          <p:nvPr/>
        </p:nvSpPr>
        <p:spPr>
          <a:xfrm>
            <a:off x="1173019" y="1240664"/>
            <a:ext cx="11018981" cy="2723823"/>
          </a:xfrm>
          <a:prstGeom prst="rect">
            <a:avLst/>
          </a:prstGeom>
          <a:noFill/>
          <a:ln>
            <a:noFill/>
          </a:ln>
        </p:spPr>
        <p:txBody>
          <a:bodyPr wrap="square" rtlCol="0" anchor="ctr" anchorCtr="1">
            <a:spAutoFit/>
          </a:bodyPr>
          <a:lstStyle/>
          <a:p>
            <a:pPr marL="285750" indent="-285750" algn="just">
              <a:buFont typeface="Wingdings" panose="05000000000000000000" pitchFamily="2" charset="2"/>
              <a:buChar char="Ø"/>
            </a:pPr>
            <a:r>
              <a:rPr lang="en-US" dirty="0"/>
              <a:t>Insurance is defined as the equitable transfer of the risk of a loss, from one entity to another, in exchange for a premium, and can be thought of as a guaranteed and known small loss to prevent a large, possibly devastating loss</a:t>
            </a:r>
            <a:r>
              <a:rPr lang="en-US" dirty="0" smtClean="0"/>
              <a:t>.</a:t>
            </a:r>
          </a:p>
          <a:p>
            <a:pPr marL="285750" indent="-285750" algn="just">
              <a:buFont typeface="Wingdings" panose="05000000000000000000" pitchFamily="2" charset="2"/>
              <a:buChar char="Ø"/>
            </a:pPr>
            <a:r>
              <a:rPr lang="en-US" dirty="0"/>
              <a:t>An insurer is a company selling the insurance; an insured or policyholder is the person or entity buying the insurance</a:t>
            </a:r>
            <a:r>
              <a:rPr lang="en-US" dirty="0" smtClean="0"/>
              <a:t>.</a:t>
            </a:r>
          </a:p>
          <a:p>
            <a:pPr marL="285750" indent="-285750" algn="just">
              <a:buFont typeface="Wingdings" panose="05000000000000000000" pitchFamily="2" charset="2"/>
              <a:buChar char="Ø"/>
            </a:pPr>
            <a:r>
              <a:rPr lang="en-US" dirty="0"/>
              <a:t>The insurance rate is a factor used to determine the amount to be charged for a certain amount of insurance coverage, called the premium.</a:t>
            </a:r>
            <a:endParaRPr lang="en-US" dirty="0" smtClean="0"/>
          </a:p>
          <a:p>
            <a:pPr marL="285750" indent="-285750">
              <a:lnSpc>
                <a:spcPct val="150000"/>
              </a:lnSpc>
              <a:buFont typeface="Wingdings" panose="05000000000000000000" pitchFamily="2" charset="2"/>
              <a:buChar char="Ø"/>
            </a:pPr>
            <a:endParaRPr lang="en-US" dirty="0" smtClean="0"/>
          </a:p>
          <a:p>
            <a:pPr marL="285750" indent="-285750">
              <a:buFont typeface="Wingdings" panose="05000000000000000000" pitchFamily="2" charset="2"/>
              <a:buChar char="Ø"/>
            </a:pPr>
            <a:endParaRPr lang="en-IN" dirty="0"/>
          </a:p>
        </p:txBody>
      </p:sp>
      <p:sp>
        <p:nvSpPr>
          <p:cNvPr id="7" name="TextBox 6"/>
          <p:cNvSpPr txBox="1"/>
          <p:nvPr/>
        </p:nvSpPr>
        <p:spPr>
          <a:xfrm>
            <a:off x="1173019" y="3370917"/>
            <a:ext cx="4119418" cy="523220"/>
          </a:xfrm>
          <a:prstGeom prst="rect">
            <a:avLst/>
          </a:prstGeom>
          <a:noFill/>
          <a:ln>
            <a:noFill/>
          </a:ln>
        </p:spPr>
        <p:txBody>
          <a:bodyPr wrap="square" rtlCol="0" anchor="ctr" anchorCtr="1">
            <a:spAutoFit/>
          </a:bodyPr>
          <a:lstStyle/>
          <a:p>
            <a:r>
              <a:rPr lang="en-IN" sz="2800" b="1" dirty="0" smtClean="0">
                <a:latin typeface="Rockwell" panose="02060603020205020403" pitchFamily="18" charset="0"/>
              </a:rPr>
              <a:t>Benefits </a:t>
            </a:r>
            <a:r>
              <a:rPr lang="en-IN" sz="2800" b="1" dirty="0">
                <a:latin typeface="Rockwell" panose="02060603020205020403" pitchFamily="18" charset="0"/>
              </a:rPr>
              <a:t>of </a:t>
            </a:r>
            <a:r>
              <a:rPr lang="en-IN" sz="2800" b="1" dirty="0" smtClean="0">
                <a:latin typeface="Rockwell" panose="02060603020205020403" pitchFamily="18" charset="0"/>
              </a:rPr>
              <a:t>Insurance</a:t>
            </a:r>
            <a:endParaRPr lang="en-IN" sz="2800" b="1" dirty="0">
              <a:latin typeface="Rockwell" panose="02060603020205020403" pitchFamily="18" charset="0"/>
            </a:endParaRPr>
          </a:p>
        </p:txBody>
      </p:sp>
      <p:sp>
        <p:nvSpPr>
          <p:cNvPr id="8" name="TextBox 7"/>
          <p:cNvSpPr txBox="1"/>
          <p:nvPr/>
        </p:nvSpPr>
        <p:spPr>
          <a:xfrm>
            <a:off x="1173019" y="3917673"/>
            <a:ext cx="7352145" cy="1754326"/>
          </a:xfrm>
          <a:prstGeom prst="rect">
            <a:avLst/>
          </a:prstGeom>
          <a:noFill/>
          <a:ln>
            <a:noFill/>
          </a:ln>
        </p:spPr>
        <p:txBody>
          <a:bodyPr wrap="square" rtlCol="0" anchor="ctr" anchorCtr="1">
            <a:spAutoFit/>
          </a:bodyPr>
          <a:lstStyle/>
          <a:p>
            <a:pPr marL="285750" indent="-285750">
              <a:lnSpc>
                <a:spcPct val="150000"/>
              </a:lnSpc>
              <a:buFont typeface="Wingdings" panose="05000000000000000000" pitchFamily="2" charset="2"/>
              <a:buChar char="Ø"/>
            </a:pPr>
            <a:r>
              <a:rPr lang="en-US" dirty="0"/>
              <a:t>Financial Security of Life and Assets in case of an unfortunate event</a:t>
            </a:r>
          </a:p>
          <a:p>
            <a:pPr marL="285750" indent="-285750">
              <a:lnSpc>
                <a:spcPct val="150000"/>
              </a:lnSpc>
              <a:buFont typeface="Wingdings" panose="05000000000000000000" pitchFamily="2" charset="2"/>
              <a:buChar char="Ø"/>
            </a:pPr>
            <a:r>
              <a:rPr lang="en-US" dirty="0"/>
              <a:t>Tax Relief by way of deductions from Income, which lowers tax burden</a:t>
            </a:r>
          </a:p>
          <a:p>
            <a:pPr marL="285750" indent="-285750">
              <a:lnSpc>
                <a:spcPct val="150000"/>
              </a:lnSpc>
              <a:buFont typeface="Wingdings" panose="05000000000000000000" pitchFamily="2" charset="2"/>
              <a:buChar char="Ø"/>
            </a:pPr>
            <a:r>
              <a:rPr lang="en-US" dirty="0"/>
              <a:t>Encourages saving and helps in Financial Planning for the Future</a:t>
            </a:r>
          </a:p>
          <a:p>
            <a:pPr marL="285750" indent="-285750">
              <a:lnSpc>
                <a:spcPct val="150000"/>
              </a:lnSpc>
              <a:buFont typeface="Wingdings" panose="05000000000000000000" pitchFamily="2" charset="2"/>
              <a:buChar char="Ø"/>
            </a:pPr>
            <a:r>
              <a:rPr lang="en-US" dirty="0"/>
              <a:t>Life Insurance Policies can be used as a security to obtain a Loan</a:t>
            </a:r>
          </a:p>
        </p:txBody>
      </p:sp>
    </p:spTree>
    <p:extLst>
      <p:ext uri="{BB962C8B-B14F-4D97-AF65-F5344CB8AC3E}">
        <p14:creationId xmlns:p14="http://schemas.microsoft.com/office/powerpoint/2010/main" val="1051259005"/>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14" presetClass="entr" presetSubtype="10" fill="hold" nodeType="clickEffect">
                                  <p:stCondLst>
                                    <p:cond delay="0"/>
                                  </p:stCondLst>
                                  <p:childTnLst>
                                    <p:set>
                                      <p:cBhvr>
                                        <p:cTn id="13" dur="1" fill="hold">
                                          <p:stCondLst>
                                            <p:cond delay="0"/>
                                          </p:stCondLst>
                                        </p:cTn>
                                        <p:tgtEl>
                                          <p:spTgt spid="5">
                                            <p:txEl>
                                              <p:pRg st="0" end="0"/>
                                            </p:txEl>
                                          </p:spTgt>
                                        </p:tgtEl>
                                        <p:attrNameLst>
                                          <p:attrName>style.visibility</p:attrName>
                                        </p:attrNameLst>
                                      </p:cBhvr>
                                      <p:to>
                                        <p:strVal val="visible"/>
                                      </p:to>
                                    </p:set>
                                    <p:animEffect transition="in" filter="randombar(horizontal)">
                                      <p:cBhvr>
                                        <p:cTn id="14" dur="500"/>
                                        <p:tgtEl>
                                          <p:spTgt spid="5">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6">
                                            <p:txEl>
                                              <p:pRg st="0" end="0"/>
                                            </p:txEl>
                                          </p:spTgt>
                                        </p:tgtEl>
                                        <p:attrNameLst>
                                          <p:attrName>style.visibility</p:attrName>
                                        </p:attrNameLst>
                                      </p:cBhvr>
                                      <p:to>
                                        <p:strVal val="visible"/>
                                      </p:to>
                                    </p:set>
                                    <p:animEffect transition="in" filter="fade">
                                      <p:cBhvr>
                                        <p:cTn id="19" dur="1000"/>
                                        <p:tgtEl>
                                          <p:spTgt spid="6">
                                            <p:txEl>
                                              <p:pRg st="0" end="0"/>
                                            </p:txEl>
                                          </p:spTgt>
                                        </p:tgtEl>
                                      </p:cBhvr>
                                    </p:animEffect>
                                    <p:anim calcmode="lin" valueType="num">
                                      <p:cBhvr>
                                        <p:cTn id="20"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21"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6">
                                            <p:txEl>
                                              <p:pRg st="1" end="1"/>
                                            </p:txEl>
                                          </p:spTgt>
                                        </p:tgtEl>
                                        <p:attrNameLst>
                                          <p:attrName>style.visibility</p:attrName>
                                        </p:attrNameLst>
                                      </p:cBhvr>
                                      <p:to>
                                        <p:strVal val="visible"/>
                                      </p:to>
                                    </p:set>
                                    <p:animEffect transition="in" filter="fade">
                                      <p:cBhvr>
                                        <p:cTn id="26" dur="1000"/>
                                        <p:tgtEl>
                                          <p:spTgt spid="6">
                                            <p:txEl>
                                              <p:pRg st="1" end="1"/>
                                            </p:txEl>
                                          </p:spTgt>
                                        </p:tgtEl>
                                      </p:cBhvr>
                                    </p:animEffect>
                                    <p:anim calcmode="lin" valueType="num">
                                      <p:cBhvr>
                                        <p:cTn id="27"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28"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6">
                                            <p:txEl>
                                              <p:pRg st="2" end="2"/>
                                            </p:txEl>
                                          </p:spTgt>
                                        </p:tgtEl>
                                        <p:attrNameLst>
                                          <p:attrName>style.visibility</p:attrName>
                                        </p:attrNameLst>
                                      </p:cBhvr>
                                      <p:to>
                                        <p:strVal val="visible"/>
                                      </p:to>
                                    </p:set>
                                    <p:animEffect transition="in" filter="fade">
                                      <p:cBhvr>
                                        <p:cTn id="33" dur="1000"/>
                                        <p:tgtEl>
                                          <p:spTgt spid="6">
                                            <p:txEl>
                                              <p:pRg st="2" end="2"/>
                                            </p:txEl>
                                          </p:spTgt>
                                        </p:tgtEl>
                                      </p:cBhvr>
                                    </p:animEffect>
                                    <p:anim calcmode="lin" valueType="num">
                                      <p:cBhvr>
                                        <p:cTn id="34"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35"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14" presetClass="entr" presetSubtype="10" fill="hold" nodeType="clickEffect">
                                  <p:stCondLst>
                                    <p:cond delay="0"/>
                                  </p:stCondLst>
                                  <p:childTnLst>
                                    <p:set>
                                      <p:cBhvr>
                                        <p:cTn id="39" dur="1" fill="hold">
                                          <p:stCondLst>
                                            <p:cond delay="0"/>
                                          </p:stCondLst>
                                        </p:cTn>
                                        <p:tgtEl>
                                          <p:spTgt spid="7">
                                            <p:txEl>
                                              <p:pRg st="0" end="0"/>
                                            </p:txEl>
                                          </p:spTgt>
                                        </p:tgtEl>
                                        <p:attrNameLst>
                                          <p:attrName>style.visibility</p:attrName>
                                        </p:attrNameLst>
                                      </p:cBhvr>
                                      <p:to>
                                        <p:strVal val="visible"/>
                                      </p:to>
                                    </p:set>
                                    <p:animEffect transition="in" filter="randombar(horizontal)">
                                      <p:cBhvr>
                                        <p:cTn id="40" dur="500"/>
                                        <p:tgtEl>
                                          <p:spTgt spid="7">
                                            <p:txEl>
                                              <p:pRg st="0" end="0"/>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42" presetClass="entr" presetSubtype="0" fill="hold" nodeType="clickEffect">
                                  <p:stCondLst>
                                    <p:cond delay="0"/>
                                  </p:stCondLst>
                                  <p:childTnLst>
                                    <p:set>
                                      <p:cBhvr>
                                        <p:cTn id="44" dur="1" fill="hold">
                                          <p:stCondLst>
                                            <p:cond delay="0"/>
                                          </p:stCondLst>
                                        </p:cTn>
                                        <p:tgtEl>
                                          <p:spTgt spid="8">
                                            <p:txEl>
                                              <p:pRg st="0" end="0"/>
                                            </p:txEl>
                                          </p:spTgt>
                                        </p:tgtEl>
                                        <p:attrNameLst>
                                          <p:attrName>style.visibility</p:attrName>
                                        </p:attrNameLst>
                                      </p:cBhvr>
                                      <p:to>
                                        <p:strVal val="visible"/>
                                      </p:to>
                                    </p:set>
                                    <p:animEffect transition="in" filter="fade">
                                      <p:cBhvr>
                                        <p:cTn id="45" dur="1000"/>
                                        <p:tgtEl>
                                          <p:spTgt spid="8">
                                            <p:txEl>
                                              <p:pRg st="0" end="0"/>
                                            </p:txEl>
                                          </p:spTgt>
                                        </p:tgtEl>
                                      </p:cBhvr>
                                    </p:animEffect>
                                    <p:anim calcmode="lin" valueType="num">
                                      <p:cBhvr>
                                        <p:cTn id="46"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47" dur="10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42" presetClass="entr" presetSubtype="0" fill="hold" nodeType="clickEffect">
                                  <p:stCondLst>
                                    <p:cond delay="0"/>
                                  </p:stCondLst>
                                  <p:childTnLst>
                                    <p:set>
                                      <p:cBhvr>
                                        <p:cTn id="51" dur="1" fill="hold">
                                          <p:stCondLst>
                                            <p:cond delay="0"/>
                                          </p:stCondLst>
                                        </p:cTn>
                                        <p:tgtEl>
                                          <p:spTgt spid="8">
                                            <p:txEl>
                                              <p:pRg st="1" end="1"/>
                                            </p:txEl>
                                          </p:spTgt>
                                        </p:tgtEl>
                                        <p:attrNameLst>
                                          <p:attrName>style.visibility</p:attrName>
                                        </p:attrNameLst>
                                      </p:cBhvr>
                                      <p:to>
                                        <p:strVal val="visible"/>
                                      </p:to>
                                    </p:set>
                                    <p:animEffect transition="in" filter="fade">
                                      <p:cBhvr>
                                        <p:cTn id="52" dur="1000"/>
                                        <p:tgtEl>
                                          <p:spTgt spid="8">
                                            <p:txEl>
                                              <p:pRg st="1" end="1"/>
                                            </p:txEl>
                                          </p:spTgt>
                                        </p:tgtEl>
                                      </p:cBhvr>
                                    </p:animEffect>
                                    <p:anim calcmode="lin" valueType="num">
                                      <p:cBhvr>
                                        <p:cTn id="53" dur="1000" fill="hold"/>
                                        <p:tgtEl>
                                          <p:spTgt spid="8">
                                            <p:txEl>
                                              <p:pRg st="1" end="1"/>
                                            </p:txEl>
                                          </p:spTgt>
                                        </p:tgtEl>
                                        <p:attrNameLst>
                                          <p:attrName>ppt_x</p:attrName>
                                        </p:attrNameLst>
                                      </p:cBhvr>
                                      <p:tavLst>
                                        <p:tav tm="0">
                                          <p:val>
                                            <p:strVal val="#ppt_x"/>
                                          </p:val>
                                        </p:tav>
                                        <p:tav tm="100000">
                                          <p:val>
                                            <p:strVal val="#ppt_x"/>
                                          </p:val>
                                        </p:tav>
                                      </p:tavLst>
                                    </p:anim>
                                    <p:anim calcmode="lin" valueType="num">
                                      <p:cBhvr>
                                        <p:cTn id="54" dur="1000" fill="hold"/>
                                        <p:tgtEl>
                                          <p:spTgt spid="8">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42" presetClass="entr" presetSubtype="0" fill="hold" nodeType="clickEffect">
                                  <p:stCondLst>
                                    <p:cond delay="0"/>
                                  </p:stCondLst>
                                  <p:childTnLst>
                                    <p:set>
                                      <p:cBhvr>
                                        <p:cTn id="58" dur="1" fill="hold">
                                          <p:stCondLst>
                                            <p:cond delay="0"/>
                                          </p:stCondLst>
                                        </p:cTn>
                                        <p:tgtEl>
                                          <p:spTgt spid="8">
                                            <p:txEl>
                                              <p:pRg st="2" end="2"/>
                                            </p:txEl>
                                          </p:spTgt>
                                        </p:tgtEl>
                                        <p:attrNameLst>
                                          <p:attrName>style.visibility</p:attrName>
                                        </p:attrNameLst>
                                      </p:cBhvr>
                                      <p:to>
                                        <p:strVal val="visible"/>
                                      </p:to>
                                    </p:set>
                                    <p:animEffect transition="in" filter="fade">
                                      <p:cBhvr>
                                        <p:cTn id="59" dur="1000"/>
                                        <p:tgtEl>
                                          <p:spTgt spid="8">
                                            <p:txEl>
                                              <p:pRg st="2" end="2"/>
                                            </p:txEl>
                                          </p:spTgt>
                                        </p:tgtEl>
                                      </p:cBhvr>
                                    </p:animEffect>
                                    <p:anim calcmode="lin" valueType="num">
                                      <p:cBhvr>
                                        <p:cTn id="60" dur="1000" fill="hold"/>
                                        <p:tgtEl>
                                          <p:spTgt spid="8">
                                            <p:txEl>
                                              <p:pRg st="2" end="2"/>
                                            </p:txEl>
                                          </p:spTgt>
                                        </p:tgtEl>
                                        <p:attrNameLst>
                                          <p:attrName>ppt_x</p:attrName>
                                        </p:attrNameLst>
                                      </p:cBhvr>
                                      <p:tavLst>
                                        <p:tav tm="0">
                                          <p:val>
                                            <p:strVal val="#ppt_x"/>
                                          </p:val>
                                        </p:tav>
                                        <p:tav tm="100000">
                                          <p:val>
                                            <p:strVal val="#ppt_x"/>
                                          </p:val>
                                        </p:tav>
                                      </p:tavLst>
                                    </p:anim>
                                    <p:anim calcmode="lin" valueType="num">
                                      <p:cBhvr>
                                        <p:cTn id="61" dur="1000" fill="hold"/>
                                        <p:tgtEl>
                                          <p:spTgt spid="8">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42" presetClass="entr" presetSubtype="0" fill="hold" nodeType="clickEffect">
                                  <p:stCondLst>
                                    <p:cond delay="0"/>
                                  </p:stCondLst>
                                  <p:childTnLst>
                                    <p:set>
                                      <p:cBhvr>
                                        <p:cTn id="65" dur="1" fill="hold">
                                          <p:stCondLst>
                                            <p:cond delay="0"/>
                                          </p:stCondLst>
                                        </p:cTn>
                                        <p:tgtEl>
                                          <p:spTgt spid="8">
                                            <p:txEl>
                                              <p:pRg st="3" end="3"/>
                                            </p:txEl>
                                          </p:spTgt>
                                        </p:tgtEl>
                                        <p:attrNameLst>
                                          <p:attrName>style.visibility</p:attrName>
                                        </p:attrNameLst>
                                      </p:cBhvr>
                                      <p:to>
                                        <p:strVal val="visible"/>
                                      </p:to>
                                    </p:set>
                                    <p:animEffect transition="in" filter="fade">
                                      <p:cBhvr>
                                        <p:cTn id="66" dur="1000"/>
                                        <p:tgtEl>
                                          <p:spTgt spid="8">
                                            <p:txEl>
                                              <p:pRg st="3" end="3"/>
                                            </p:txEl>
                                          </p:spTgt>
                                        </p:tgtEl>
                                      </p:cBhvr>
                                    </p:animEffect>
                                    <p:anim calcmode="lin" valueType="num">
                                      <p:cBhvr>
                                        <p:cTn id="67" dur="1000" fill="hold"/>
                                        <p:tgtEl>
                                          <p:spTgt spid="8">
                                            <p:txEl>
                                              <p:pRg st="3" end="3"/>
                                            </p:txEl>
                                          </p:spTgt>
                                        </p:tgtEl>
                                        <p:attrNameLst>
                                          <p:attrName>ppt_x</p:attrName>
                                        </p:attrNameLst>
                                      </p:cBhvr>
                                      <p:tavLst>
                                        <p:tav tm="0">
                                          <p:val>
                                            <p:strVal val="#ppt_x"/>
                                          </p:val>
                                        </p:tav>
                                        <p:tav tm="100000">
                                          <p:val>
                                            <p:strVal val="#ppt_x"/>
                                          </p:val>
                                        </p:tav>
                                      </p:tavLst>
                                    </p:anim>
                                    <p:anim calcmode="lin" valueType="num">
                                      <p:cBhvr>
                                        <p:cTn id="68" dur="1000" fill="hold"/>
                                        <p:tgtEl>
                                          <p:spTgt spid="8">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83395" y="0"/>
            <a:ext cx="5086350" cy="549275"/>
          </a:xfrm>
        </p:spPr>
        <p:txBody>
          <a:bodyPr>
            <a:normAutofit fontScale="90000"/>
          </a:bodyPr>
          <a:lstStyle/>
          <a:p>
            <a:r>
              <a:rPr lang="en-IN" sz="4000" b="1" dirty="0" smtClean="0"/>
              <a:t>TYPES OF INSURANCE </a:t>
            </a:r>
            <a:endParaRPr lang="en-IN" sz="4000" b="1" dirty="0"/>
          </a:p>
        </p:txBody>
      </p:sp>
      <p:sp>
        <p:nvSpPr>
          <p:cNvPr id="4" name="Footer Placeholder 3"/>
          <p:cNvSpPr>
            <a:spLocks noGrp="1"/>
          </p:cNvSpPr>
          <p:nvPr>
            <p:ph type="ftr" sz="quarter" idx="11"/>
          </p:nvPr>
        </p:nvSpPr>
        <p:spPr/>
        <p:txBody>
          <a:bodyPr/>
          <a:lstStyle/>
          <a:p>
            <a:r>
              <a:rPr lang="en-US" smtClean="0"/>
              <a:t>www.sharemarket.com</a:t>
            </a:r>
            <a:endParaRPr lang="en-US" dirty="0"/>
          </a:p>
        </p:txBody>
      </p:sp>
      <p:graphicFrame>
        <p:nvGraphicFramePr>
          <p:cNvPr id="9" name="Diagram 8"/>
          <p:cNvGraphicFramePr/>
          <p:nvPr>
            <p:extLst>
              <p:ext uri="{D42A27DB-BD31-4B8C-83A1-F6EECF244321}">
                <p14:modId xmlns:p14="http://schemas.microsoft.com/office/powerpoint/2010/main" val="3985811883"/>
              </p:ext>
            </p:extLst>
          </p:nvPr>
        </p:nvGraphicFramePr>
        <p:xfrm>
          <a:off x="2032000" y="719666"/>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34078608"/>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9">
                                            <p:graphicEl>
                                              <a:dgm id="{2F9B9C21-60B4-4E57-805D-9CCC588551FF}"/>
                                            </p:graphicEl>
                                          </p:spTgt>
                                        </p:tgtEl>
                                        <p:attrNameLst>
                                          <p:attrName>style.visibility</p:attrName>
                                        </p:attrNameLst>
                                      </p:cBhvr>
                                      <p:to>
                                        <p:strVal val="visible"/>
                                      </p:to>
                                    </p:set>
                                    <p:animEffect transition="in" filter="fade">
                                      <p:cBhvr>
                                        <p:cTn id="14" dur="1000"/>
                                        <p:tgtEl>
                                          <p:spTgt spid="9">
                                            <p:graphicEl>
                                              <a:dgm id="{2F9B9C21-60B4-4E57-805D-9CCC588551FF}"/>
                                            </p:graphicEl>
                                          </p:spTgt>
                                        </p:tgtEl>
                                      </p:cBhvr>
                                    </p:animEffect>
                                    <p:anim calcmode="lin" valueType="num">
                                      <p:cBhvr>
                                        <p:cTn id="15" dur="1000" fill="hold"/>
                                        <p:tgtEl>
                                          <p:spTgt spid="9">
                                            <p:graphicEl>
                                              <a:dgm id="{2F9B9C21-60B4-4E57-805D-9CCC588551FF}"/>
                                            </p:graphicEl>
                                          </p:spTgt>
                                        </p:tgtEl>
                                        <p:attrNameLst>
                                          <p:attrName>ppt_x</p:attrName>
                                        </p:attrNameLst>
                                      </p:cBhvr>
                                      <p:tavLst>
                                        <p:tav tm="0">
                                          <p:val>
                                            <p:strVal val="#ppt_x"/>
                                          </p:val>
                                        </p:tav>
                                        <p:tav tm="100000">
                                          <p:val>
                                            <p:strVal val="#ppt_x"/>
                                          </p:val>
                                        </p:tav>
                                      </p:tavLst>
                                    </p:anim>
                                    <p:anim calcmode="lin" valueType="num">
                                      <p:cBhvr>
                                        <p:cTn id="16" dur="1000" fill="hold"/>
                                        <p:tgtEl>
                                          <p:spTgt spid="9">
                                            <p:graphicEl>
                                              <a:dgm id="{2F9B9C21-60B4-4E57-805D-9CCC588551FF}"/>
                                            </p:graphic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9">
                                            <p:graphicEl>
                                              <a:dgm id="{73A4EEE4-7226-403C-B3D8-E0601863339E}"/>
                                            </p:graphicEl>
                                          </p:spTgt>
                                        </p:tgtEl>
                                        <p:attrNameLst>
                                          <p:attrName>style.visibility</p:attrName>
                                        </p:attrNameLst>
                                      </p:cBhvr>
                                      <p:to>
                                        <p:strVal val="visible"/>
                                      </p:to>
                                    </p:set>
                                    <p:animEffect transition="in" filter="fade">
                                      <p:cBhvr>
                                        <p:cTn id="21" dur="1000"/>
                                        <p:tgtEl>
                                          <p:spTgt spid="9">
                                            <p:graphicEl>
                                              <a:dgm id="{73A4EEE4-7226-403C-B3D8-E0601863339E}"/>
                                            </p:graphicEl>
                                          </p:spTgt>
                                        </p:tgtEl>
                                      </p:cBhvr>
                                    </p:animEffect>
                                    <p:anim calcmode="lin" valueType="num">
                                      <p:cBhvr>
                                        <p:cTn id="22" dur="1000" fill="hold"/>
                                        <p:tgtEl>
                                          <p:spTgt spid="9">
                                            <p:graphicEl>
                                              <a:dgm id="{73A4EEE4-7226-403C-B3D8-E0601863339E}"/>
                                            </p:graphicEl>
                                          </p:spTgt>
                                        </p:tgtEl>
                                        <p:attrNameLst>
                                          <p:attrName>ppt_x</p:attrName>
                                        </p:attrNameLst>
                                      </p:cBhvr>
                                      <p:tavLst>
                                        <p:tav tm="0">
                                          <p:val>
                                            <p:strVal val="#ppt_x"/>
                                          </p:val>
                                        </p:tav>
                                        <p:tav tm="100000">
                                          <p:val>
                                            <p:strVal val="#ppt_x"/>
                                          </p:val>
                                        </p:tav>
                                      </p:tavLst>
                                    </p:anim>
                                    <p:anim calcmode="lin" valueType="num">
                                      <p:cBhvr>
                                        <p:cTn id="23" dur="1000" fill="hold"/>
                                        <p:tgtEl>
                                          <p:spTgt spid="9">
                                            <p:graphicEl>
                                              <a:dgm id="{73A4EEE4-7226-403C-B3D8-E0601863339E}"/>
                                            </p:graphicEl>
                                          </p:spTgt>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9">
                                            <p:graphicEl>
                                              <a:dgm id="{2AD7D856-3F27-4231-8D2E-B31A403369E5}"/>
                                            </p:graphicEl>
                                          </p:spTgt>
                                        </p:tgtEl>
                                        <p:attrNameLst>
                                          <p:attrName>style.visibility</p:attrName>
                                        </p:attrNameLst>
                                      </p:cBhvr>
                                      <p:to>
                                        <p:strVal val="visible"/>
                                      </p:to>
                                    </p:set>
                                    <p:animEffect transition="in" filter="fade">
                                      <p:cBhvr>
                                        <p:cTn id="26" dur="1000"/>
                                        <p:tgtEl>
                                          <p:spTgt spid="9">
                                            <p:graphicEl>
                                              <a:dgm id="{2AD7D856-3F27-4231-8D2E-B31A403369E5}"/>
                                            </p:graphicEl>
                                          </p:spTgt>
                                        </p:tgtEl>
                                      </p:cBhvr>
                                    </p:animEffect>
                                    <p:anim calcmode="lin" valueType="num">
                                      <p:cBhvr>
                                        <p:cTn id="27" dur="1000" fill="hold"/>
                                        <p:tgtEl>
                                          <p:spTgt spid="9">
                                            <p:graphicEl>
                                              <a:dgm id="{2AD7D856-3F27-4231-8D2E-B31A403369E5}"/>
                                            </p:graphicEl>
                                          </p:spTgt>
                                        </p:tgtEl>
                                        <p:attrNameLst>
                                          <p:attrName>ppt_x</p:attrName>
                                        </p:attrNameLst>
                                      </p:cBhvr>
                                      <p:tavLst>
                                        <p:tav tm="0">
                                          <p:val>
                                            <p:strVal val="#ppt_x"/>
                                          </p:val>
                                        </p:tav>
                                        <p:tav tm="100000">
                                          <p:val>
                                            <p:strVal val="#ppt_x"/>
                                          </p:val>
                                        </p:tav>
                                      </p:tavLst>
                                    </p:anim>
                                    <p:anim calcmode="lin" valueType="num">
                                      <p:cBhvr>
                                        <p:cTn id="28" dur="1000" fill="hold"/>
                                        <p:tgtEl>
                                          <p:spTgt spid="9">
                                            <p:graphicEl>
                                              <a:dgm id="{2AD7D856-3F27-4231-8D2E-B31A403369E5}"/>
                                            </p:graphic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9">
                                            <p:graphicEl>
                                              <a:dgm id="{95077C5F-804D-4819-84BB-0FF4AE90CA50}"/>
                                            </p:graphicEl>
                                          </p:spTgt>
                                        </p:tgtEl>
                                        <p:attrNameLst>
                                          <p:attrName>style.visibility</p:attrName>
                                        </p:attrNameLst>
                                      </p:cBhvr>
                                      <p:to>
                                        <p:strVal val="visible"/>
                                      </p:to>
                                    </p:set>
                                    <p:animEffect transition="in" filter="fade">
                                      <p:cBhvr>
                                        <p:cTn id="33" dur="1000"/>
                                        <p:tgtEl>
                                          <p:spTgt spid="9">
                                            <p:graphicEl>
                                              <a:dgm id="{95077C5F-804D-4819-84BB-0FF4AE90CA50}"/>
                                            </p:graphicEl>
                                          </p:spTgt>
                                        </p:tgtEl>
                                      </p:cBhvr>
                                    </p:animEffect>
                                    <p:anim calcmode="lin" valueType="num">
                                      <p:cBhvr>
                                        <p:cTn id="34" dur="1000" fill="hold"/>
                                        <p:tgtEl>
                                          <p:spTgt spid="9">
                                            <p:graphicEl>
                                              <a:dgm id="{95077C5F-804D-4819-84BB-0FF4AE90CA50}"/>
                                            </p:graphicEl>
                                          </p:spTgt>
                                        </p:tgtEl>
                                        <p:attrNameLst>
                                          <p:attrName>ppt_x</p:attrName>
                                        </p:attrNameLst>
                                      </p:cBhvr>
                                      <p:tavLst>
                                        <p:tav tm="0">
                                          <p:val>
                                            <p:strVal val="#ppt_x"/>
                                          </p:val>
                                        </p:tav>
                                        <p:tav tm="100000">
                                          <p:val>
                                            <p:strVal val="#ppt_x"/>
                                          </p:val>
                                        </p:tav>
                                      </p:tavLst>
                                    </p:anim>
                                    <p:anim calcmode="lin" valueType="num">
                                      <p:cBhvr>
                                        <p:cTn id="35" dur="1000" fill="hold"/>
                                        <p:tgtEl>
                                          <p:spTgt spid="9">
                                            <p:graphicEl>
                                              <a:dgm id="{95077C5F-804D-4819-84BB-0FF4AE90CA50}"/>
                                            </p:graphicEl>
                                          </p:spTgt>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9">
                                            <p:graphicEl>
                                              <a:dgm id="{B461A4CD-814C-4DF5-9048-98B057E5C949}"/>
                                            </p:graphicEl>
                                          </p:spTgt>
                                        </p:tgtEl>
                                        <p:attrNameLst>
                                          <p:attrName>style.visibility</p:attrName>
                                        </p:attrNameLst>
                                      </p:cBhvr>
                                      <p:to>
                                        <p:strVal val="visible"/>
                                      </p:to>
                                    </p:set>
                                    <p:animEffect transition="in" filter="fade">
                                      <p:cBhvr>
                                        <p:cTn id="38" dur="1000"/>
                                        <p:tgtEl>
                                          <p:spTgt spid="9">
                                            <p:graphicEl>
                                              <a:dgm id="{B461A4CD-814C-4DF5-9048-98B057E5C949}"/>
                                            </p:graphicEl>
                                          </p:spTgt>
                                        </p:tgtEl>
                                      </p:cBhvr>
                                    </p:animEffect>
                                    <p:anim calcmode="lin" valueType="num">
                                      <p:cBhvr>
                                        <p:cTn id="39" dur="1000" fill="hold"/>
                                        <p:tgtEl>
                                          <p:spTgt spid="9">
                                            <p:graphicEl>
                                              <a:dgm id="{B461A4CD-814C-4DF5-9048-98B057E5C949}"/>
                                            </p:graphicEl>
                                          </p:spTgt>
                                        </p:tgtEl>
                                        <p:attrNameLst>
                                          <p:attrName>ppt_x</p:attrName>
                                        </p:attrNameLst>
                                      </p:cBhvr>
                                      <p:tavLst>
                                        <p:tav tm="0">
                                          <p:val>
                                            <p:strVal val="#ppt_x"/>
                                          </p:val>
                                        </p:tav>
                                        <p:tav tm="100000">
                                          <p:val>
                                            <p:strVal val="#ppt_x"/>
                                          </p:val>
                                        </p:tav>
                                      </p:tavLst>
                                    </p:anim>
                                    <p:anim calcmode="lin" valueType="num">
                                      <p:cBhvr>
                                        <p:cTn id="40" dur="1000" fill="hold"/>
                                        <p:tgtEl>
                                          <p:spTgt spid="9">
                                            <p:graphicEl>
                                              <a:dgm id="{B461A4CD-814C-4DF5-9048-98B057E5C949}"/>
                                            </p:graphicEl>
                                          </p:spTgt>
                                        </p:tgtEl>
                                        <p:attrNameLst>
                                          <p:attrName>ppt_y</p:attrName>
                                        </p:attrNameLst>
                                      </p:cBhvr>
                                      <p:tavLst>
                                        <p:tav tm="0">
                                          <p:val>
                                            <p:strVal val="#ppt_y+.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42" presetClass="entr" presetSubtype="0" fill="hold" grpId="0" nodeType="clickEffect">
                                  <p:stCondLst>
                                    <p:cond delay="0"/>
                                  </p:stCondLst>
                                  <p:childTnLst>
                                    <p:set>
                                      <p:cBhvr>
                                        <p:cTn id="44" dur="1" fill="hold">
                                          <p:stCondLst>
                                            <p:cond delay="0"/>
                                          </p:stCondLst>
                                        </p:cTn>
                                        <p:tgtEl>
                                          <p:spTgt spid="9">
                                            <p:graphicEl>
                                              <a:dgm id="{6E1255DE-E917-48A6-8054-C9BC31EB0250}"/>
                                            </p:graphicEl>
                                          </p:spTgt>
                                        </p:tgtEl>
                                        <p:attrNameLst>
                                          <p:attrName>style.visibility</p:attrName>
                                        </p:attrNameLst>
                                      </p:cBhvr>
                                      <p:to>
                                        <p:strVal val="visible"/>
                                      </p:to>
                                    </p:set>
                                    <p:animEffect transition="in" filter="fade">
                                      <p:cBhvr>
                                        <p:cTn id="45" dur="1000"/>
                                        <p:tgtEl>
                                          <p:spTgt spid="9">
                                            <p:graphicEl>
                                              <a:dgm id="{6E1255DE-E917-48A6-8054-C9BC31EB0250}"/>
                                            </p:graphicEl>
                                          </p:spTgt>
                                        </p:tgtEl>
                                      </p:cBhvr>
                                    </p:animEffect>
                                    <p:anim calcmode="lin" valueType="num">
                                      <p:cBhvr>
                                        <p:cTn id="46" dur="1000" fill="hold"/>
                                        <p:tgtEl>
                                          <p:spTgt spid="9">
                                            <p:graphicEl>
                                              <a:dgm id="{6E1255DE-E917-48A6-8054-C9BC31EB0250}"/>
                                            </p:graphicEl>
                                          </p:spTgt>
                                        </p:tgtEl>
                                        <p:attrNameLst>
                                          <p:attrName>ppt_x</p:attrName>
                                        </p:attrNameLst>
                                      </p:cBhvr>
                                      <p:tavLst>
                                        <p:tav tm="0">
                                          <p:val>
                                            <p:strVal val="#ppt_x"/>
                                          </p:val>
                                        </p:tav>
                                        <p:tav tm="100000">
                                          <p:val>
                                            <p:strVal val="#ppt_x"/>
                                          </p:val>
                                        </p:tav>
                                      </p:tavLst>
                                    </p:anim>
                                    <p:anim calcmode="lin" valueType="num">
                                      <p:cBhvr>
                                        <p:cTn id="47" dur="1000" fill="hold"/>
                                        <p:tgtEl>
                                          <p:spTgt spid="9">
                                            <p:graphicEl>
                                              <a:dgm id="{6E1255DE-E917-48A6-8054-C9BC31EB0250}"/>
                                            </p:graphicEl>
                                          </p:spTgt>
                                        </p:tgtEl>
                                        <p:attrNameLst>
                                          <p:attrName>ppt_y</p:attrName>
                                        </p:attrNameLst>
                                      </p:cBhvr>
                                      <p:tavLst>
                                        <p:tav tm="0">
                                          <p:val>
                                            <p:strVal val="#ppt_y+.1"/>
                                          </p:val>
                                        </p:tav>
                                        <p:tav tm="100000">
                                          <p:val>
                                            <p:strVal val="#ppt_y"/>
                                          </p:val>
                                        </p:tav>
                                      </p:tavLst>
                                    </p:anim>
                                  </p:childTnLst>
                                </p:cTn>
                              </p:par>
                              <p:par>
                                <p:cTn id="48" presetID="42" presetClass="entr" presetSubtype="0" fill="hold" grpId="0" nodeType="withEffect">
                                  <p:stCondLst>
                                    <p:cond delay="0"/>
                                  </p:stCondLst>
                                  <p:childTnLst>
                                    <p:set>
                                      <p:cBhvr>
                                        <p:cTn id="49" dur="1" fill="hold">
                                          <p:stCondLst>
                                            <p:cond delay="0"/>
                                          </p:stCondLst>
                                        </p:cTn>
                                        <p:tgtEl>
                                          <p:spTgt spid="9">
                                            <p:graphicEl>
                                              <a:dgm id="{FBBB0FA1-AE71-4280-B188-17E146E80852}"/>
                                            </p:graphicEl>
                                          </p:spTgt>
                                        </p:tgtEl>
                                        <p:attrNameLst>
                                          <p:attrName>style.visibility</p:attrName>
                                        </p:attrNameLst>
                                      </p:cBhvr>
                                      <p:to>
                                        <p:strVal val="visible"/>
                                      </p:to>
                                    </p:set>
                                    <p:animEffect transition="in" filter="fade">
                                      <p:cBhvr>
                                        <p:cTn id="50" dur="1000"/>
                                        <p:tgtEl>
                                          <p:spTgt spid="9">
                                            <p:graphicEl>
                                              <a:dgm id="{FBBB0FA1-AE71-4280-B188-17E146E80852}"/>
                                            </p:graphicEl>
                                          </p:spTgt>
                                        </p:tgtEl>
                                      </p:cBhvr>
                                    </p:animEffect>
                                    <p:anim calcmode="lin" valueType="num">
                                      <p:cBhvr>
                                        <p:cTn id="51" dur="1000" fill="hold"/>
                                        <p:tgtEl>
                                          <p:spTgt spid="9">
                                            <p:graphicEl>
                                              <a:dgm id="{FBBB0FA1-AE71-4280-B188-17E146E80852}"/>
                                            </p:graphicEl>
                                          </p:spTgt>
                                        </p:tgtEl>
                                        <p:attrNameLst>
                                          <p:attrName>ppt_x</p:attrName>
                                        </p:attrNameLst>
                                      </p:cBhvr>
                                      <p:tavLst>
                                        <p:tav tm="0">
                                          <p:val>
                                            <p:strVal val="#ppt_x"/>
                                          </p:val>
                                        </p:tav>
                                        <p:tav tm="100000">
                                          <p:val>
                                            <p:strVal val="#ppt_x"/>
                                          </p:val>
                                        </p:tav>
                                      </p:tavLst>
                                    </p:anim>
                                    <p:anim calcmode="lin" valueType="num">
                                      <p:cBhvr>
                                        <p:cTn id="52" dur="1000" fill="hold"/>
                                        <p:tgtEl>
                                          <p:spTgt spid="9">
                                            <p:graphicEl>
                                              <a:dgm id="{FBBB0FA1-AE71-4280-B188-17E146E80852}"/>
                                            </p:graphic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9" grpId="0">
        <p:bldSub>
          <a:bldDgm bld="one"/>
        </p:bldSub>
      </p:bldGraphic>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87883" y="0"/>
            <a:ext cx="5277427" cy="674255"/>
          </a:xfrm>
        </p:spPr>
        <p:txBody>
          <a:bodyPr>
            <a:normAutofit fontScale="90000"/>
          </a:bodyPr>
          <a:lstStyle/>
          <a:p>
            <a:r>
              <a:rPr lang="en-IN" sz="4000" b="1" dirty="0" smtClean="0"/>
              <a:t>GENERAL INSURANCE</a:t>
            </a:r>
            <a:endParaRPr lang="en-IN" sz="4000" b="1" dirty="0"/>
          </a:p>
        </p:txBody>
      </p:sp>
      <p:sp>
        <p:nvSpPr>
          <p:cNvPr id="4" name="Footer Placeholder 3"/>
          <p:cNvSpPr>
            <a:spLocks noGrp="1"/>
          </p:cNvSpPr>
          <p:nvPr>
            <p:ph type="ftr" sz="quarter" idx="11"/>
          </p:nvPr>
        </p:nvSpPr>
        <p:spPr/>
        <p:txBody>
          <a:bodyPr/>
          <a:lstStyle/>
          <a:p>
            <a:r>
              <a:rPr lang="en-US" smtClean="0"/>
              <a:t>www.sharemarket.com</a:t>
            </a:r>
            <a:endParaRPr lang="en-US" dirty="0"/>
          </a:p>
        </p:txBody>
      </p:sp>
      <p:sp>
        <p:nvSpPr>
          <p:cNvPr id="5" name="TextBox 4"/>
          <p:cNvSpPr txBox="1"/>
          <p:nvPr/>
        </p:nvSpPr>
        <p:spPr>
          <a:xfrm>
            <a:off x="-107949" y="966643"/>
            <a:ext cx="11933382" cy="369332"/>
          </a:xfrm>
          <a:prstGeom prst="rect">
            <a:avLst/>
          </a:prstGeom>
          <a:noFill/>
          <a:ln>
            <a:noFill/>
          </a:ln>
        </p:spPr>
        <p:txBody>
          <a:bodyPr wrap="square" rtlCol="0" anchor="ctr" anchorCtr="1">
            <a:spAutoFit/>
          </a:bodyPr>
          <a:lstStyle/>
          <a:p>
            <a:pPr marL="285750" indent="-285750">
              <a:buFont typeface="Wingdings" panose="05000000000000000000" pitchFamily="2" charset="2"/>
              <a:buChar char="Ø"/>
            </a:pPr>
            <a:r>
              <a:rPr lang="en-US" dirty="0"/>
              <a:t>Insurance contracts that do not come under the ambit of life insurance are called general insurance.</a:t>
            </a:r>
            <a:endParaRPr lang="en-IN" dirty="0"/>
          </a:p>
        </p:txBody>
      </p:sp>
      <p:graphicFrame>
        <p:nvGraphicFramePr>
          <p:cNvPr id="8" name="Diagram 7"/>
          <p:cNvGraphicFramePr/>
          <p:nvPr>
            <p:extLst>
              <p:ext uri="{D42A27DB-BD31-4B8C-83A1-F6EECF244321}">
                <p14:modId xmlns:p14="http://schemas.microsoft.com/office/powerpoint/2010/main" val="1247210617"/>
              </p:ext>
            </p:extLst>
          </p:nvPr>
        </p:nvGraphicFramePr>
        <p:xfrm>
          <a:off x="2683163" y="1658835"/>
          <a:ext cx="6719455" cy="466160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25127558"/>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8">
                                            <p:graphicEl>
                                              <a:dgm id="{0A631C65-F6C7-4D5F-9A75-9C87F79829B1}"/>
                                            </p:graphicEl>
                                          </p:spTgt>
                                        </p:tgtEl>
                                        <p:attrNameLst>
                                          <p:attrName>style.visibility</p:attrName>
                                        </p:attrNameLst>
                                      </p:cBhvr>
                                      <p:to>
                                        <p:strVal val="visible"/>
                                      </p:to>
                                    </p:set>
                                    <p:animEffect transition="in" filter="fade">
                                      <p:cBhvr>
                                        <p:cTn id="21" dur="1000"/>
                                        <p:tgtEl>
                                          <p:spTgt spid="8">
                                            <p:graphicEl>
                                              <a:dgm id="{0A631C65-F6C7-4D5F-9A75-9C87F79829B1}"/>
                                            </p:graphicEl>
                                          </p:spTgt>
                                        </p:tgtEl>
                                      </p:cBhvr>
                                    </p:animEffect>
                                    <p:anim calcmode="lin" valueType="num">
                                      <p:cBhvr>
                                        <p:cTn id="22" dur="1000" fill="hold"/>
                                        <p:tgtEl>
                                          <p:spTgt spid="8">
                                            <p:graphicEl>
                                              <a:dgm id="{0A631C65-F6C7-4D5F-9A75-9C87F79829B1}"/>
                                            </p:graphicEl>
                                          </p:spTgt>
                                        </p:tgtEl>
                                        <p:attrNameLst>
                                          <p:attrName>ppt_x</p:attrName>
                                        </p:attrNameLst>
                                      </p:cBhvr>
                                      <p:tavLst>
                                        <p:tav tm="0">
                                          <p:val>
                                            <p:strVal val="#ppt_x"/>
                                          </p:val>
                                        </p:tav>
                                        <p:tav tm="100000">
                                          <p:val>
                                            <p:strVal val="#ppt_x"/>
                                          </p:val>
                                        </p:tav>
                                      </p:tavLst>
                                    </p:anim>
                                    <p:anim calcmode="lin" valueType="num">
                                      <p:cBhvr>
                                        <p:cTn id="23" dur="1000" fill="hold"/>
                                        <p:tgtEl>
                                          <p:spTgt spid="8">
                                            <p:graphicEl>
                                              <a:dgm id="{0A631C65-F6C7-4D5F-9A75-9C87F79829B1}"/>
                                            </p:graphic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8">
                                            <p:graphicEl>
                                              <a:dgm id="{32B5AD86-3CA5-42FB-B1DE-24F7AC83400C}"/>
                                            </p:graphicEl>
                                          </p:spTgt>
                                        </p:tgtEl>
                                        <p:attrNameLst>
                                          <p:attrName>style.visibility</p:attrName>
                                        </p:attrNameLst>
                                      </p:cBhvr>
                                      <p:to>
                                        <p:strVal val="visible"/>
                                      </p:to>
                                    </p:set>
                                    <p:animEffect transition="in" filter="fade">
                                      <p:cBhvr>
                                        <p:cTn id="28" dur="1000"/>
                                        <p:tgtEl>
                                          <p:spTgt spid="8">
                                            <p:graphicEl>
                                              <a:dgm id="{32B5AD86-3CA5-42FB-B1DE-24F7AC83400C}"/>
                                            </p:graphicEl>
                                          </p:spTgt>
                                        </p:tgtEl>
                                      </p:cBhvr>
                                    </p:animEffect>
                                    <p:anim calcmode="lin" valueType="num">
                                      <p:cBhvr>
                                        <p:cTn id="29" dur="1000" fill="hold"/>
                                        <p:tgtEl>
                                          <p:spTgt spid="8">
                                            <p:graphicEl>
                                              <a:dgm id="{32B5AD86-3CA5-42FB-B1DE-24F7AC83400C}"/>
                                            </p:graphicEl>
                                          </p:spTgt>
                                        </p:tgtEl>
                                        <p:attrNameLst>
                                          <p:attrName>ppt_x</p:attrName>
                                        </p:attrNameLst>
                                      </p:cBhvr>
                                      <p:tavLst>
                                        <p:tav tm="0">
                                          <p:val>
                                            <p:strVal val="#ppt_x"/>
                                          </p:val>
                                        </p:tav>
                                        <p:tav tm="100000">
                                          <p:val>
                                            <p:strVal val="#ppt_x"/>
                                          </p:val>
                                        </p:tav>
                                      </p:tavLst>
                                    </p:anim>
                                    <p:anim calcmode="lin" valueType="num">
                                      <p:cBhvr>
                                        <p:cTn id="30" dur="1000" fill="hold"/>
                                        <p:tgtEl>
                                          <p:spTgt spid="8">
                                            <p:graphicEl>
                                              <a:dgm id="{32B5AD86-3CA5-42FB-B1DE-24F7AC83400C}"/>
                                            </p:graphicEl>
                                          </p:spTgt>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8">
                                            <p:graphicEl>
                                              <a:dgm id="{78A1B34A-80C2-4B33-B7C6-CB8B9A9D5236}"/>
                                            </p:graphicEl>
                                          </p:spTgt>
                                        </p:tgtEl>
                                        <p:attrNameLst>
                                          <p:attrName>style.visibility</p:attrName>
                                        </p:attrNameLst>
                                      </p:cBhvr>
                                      <p:to>
                                        <p:strVal val="visible"/>
                                      </p:to>
                                    </p:set>
                                    <p:animEffect transition="in" filter="fade">
                                      <p:cBhvr>
                                        <p:cTn id="33" dur="1000"/>
                                        <p:tgtEl>
                                          <p:spTgt spid="8">
                                            <p:graphicEl>
                                              <a:dgm id="{78A1B34A-80C2-4B33-B7C6-CB8B9A9D5236}"/>
                                            </p:graphicEl>
                                          </p:spTgt>
                                        </p:tgtEl>
                                      </p:cBhvr>
                                    </p:animEffect>
                                    <p:anim calcmode="lin" valueType="num">
                                      <p:cBhvr>
                                        <p:cTn id="34" dur="1000" fill="hold"/>
                                        <p:tgtEl>
                                          <p:spTgt spid="8">
                                            <p:graphicEl>
                                              <a:dgm id="{78A1B34A-80C2-4B33-B7C6-CB8B9A9D5236}"/>
                                            </p:graphicEl>
                                          </p:spTgt>
                                        </p:tgtEl>
                                        <p:attrNameLst>
                                          <p:attrName>ppt_x</p:attrName>
                                        </p:attrNameLst>
                                      </p:cBhvr>
                                      <p:tavLst>
                                        <p:tav tm="0">
                                          <p:val>
                                            <p:strVal val="#ppt_x"/>
                                          </p:val>
                                        </p:tav>
                                        <p:tav tm="100000">
                                          <p:val>
                                            <p:strVal val="#ppt_x"/>
                                          </p:val>
                                        </p:tav>
                                      </p:tavLst>
                                    </p:anim>
                                    <p:anim calcmode="lin" valueType="num">
                                      <p:cBhvr>
                                        <p:cTn id="35" dur="1000" fill="hold"/>
                                        <p:tgtEl>
                                          <p:spTgt spid="8">
                                            <p:graphicEl>
                                              <a:dgm id="{78A1B34A-80C2-4B33-B7C6-CB8B9A9D5236}"/>
                                            </p:graphicEl>
                                          </p:spTgt>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8">
                                            <p:graphicEl>
                                              <a:dgm id="{004CA6D7-A9D7-4118-9037-4EE4100BB6FF}"/>
                                            </p:graphicEl>
                                          </p:spTgt>
                                        </p:tgtEl>
                                        <p:attrNameLst>
                                          <p:attrName>style.visibility</p:attrName>
                                        </p:attrNameLst>
                                      </p:cBhvr>
                                      <p:to>
                                        <p:strVal val="visible"/>
                                      </p:to>
                                    </p:set>
                                    <p:animEffect transition="in" filter="fade">
                                      <p:cBhvr>
                                        <p:cTn id="40" dur="1000"/>
                                        <p:tgtEl>
                                          <p:spTgt spid="8">
                                            <p:graphicEl>
                                              <a:dgm id="{004CA6D7-A9D7-4118-9037-4EE4100BB6FF}"/>
                                            </p:graphicEl>
                                          </p:spTgt>
                                        </p:tgtEl>
                                      </p:cBhvr>
                                    </p:animEffect>
                                    <p:anim calcmode="lin" valueType="num">
                                      <p:cBhvr>
                                        <p:cTn id="41" dur="1000" fill="hold"/>
                                        <p:tgtEl>
                                          <p:spTgt spid="8">
                                            <p:graphicEl>
                                              <a:dgm id="{004CA6D7-A9D7-4118-9037-4EE4100BB6FF}"/>
                                            </p:graphicEl>
                                          </p:spTgt>
                                        </p:tgtEl>
                                        <p:attrNameLst>
                                          <p:attrName>ppt_x</p:attrName>
                                        </p:attrNameLst>
                                      </p:cBhvr>
                                      <p:tavLst>
                                        <p:tav tm="0">
                                          <p:val>
                                            <p:strVal val="#ppt_x"/>
                                          </p:val>
                                        </p:tav>
                                        <p:tav tm="100000">
                                          <p:val>
                                            <p:strVal val="#ppt_x"/>
                                          </p:val>
                                        </p:tav>
                                      </p:tavLst>
                                    </p:anim>
                                    <p:anim calcmode="lin" valueType="num">
                                      <p:cBhvr>
                                        <p:cTn id="42" dur="1000" fill="hold"/>
                                        <p:tgtEl>
                                          <p:spTgt spid="8">
                                            <p:graphicEl>
                                              <a:dgm id="{004CA6D7-A9D7-4118-9037-4EE4100BB6FF}"/>
                                            </p:graphicEl>
                                          </p:spTgt>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p:stCondLst>
                                    <p:cond delay="0"/>
                                  </p:stCondLst>
                                  <p:childTnLst>
                                    <p:set>
                                      <p:cBhvr>
                                        <p:cTn id="44" dur="1" fill="hold">
                                          <p:stCondLst>
                                            <p:cond delay="0"/>
                                          </p:stCondLst>
                                        </p:cTn>
                                        <p:tgtEl>
                                          <p:spTgt spid="8">
                                            <p:graphicEl>
                                              <a:dgm id="{259F1BBD-765F-488B-90CE-3B0F0D014393}"/>
                                            </p:graphicEl>
                                          </p:spTgt>
                                        </p:tgtEl>
                                        <p:attrNameLst>
                                          <p:attrName>style.visibility</p:attrName>
                                        </p:attrNameLst>
                                      </p:cBhvr>
                                      <p:to>
                                        <p:strVal val="visible"/>
                                      </p:to>
                                    </p:set>
                                    <p:animEffect transition="in" filter="fade">
                                      <p:cBhvr>
                                        <p:cTn id="45" dur="1000"/>
                                        <p:tgtEl>
                                          <p:spTgt spid="8">
                                            <p:graphicEl>
                                              <a:dgm id="{259F1BBD-765F-488B-90CE-3B0F0D014393}"/>
                                            </p:graphicEl>
                                          </p:spTgt>
                                        </p:tgtEl>
                                      </p:cBhvr>
                                    </p:animEffect>
                                    <p:anim calcmode="lin" valueType="num">
                                      <p:cBhvr>
                                        <p:cTn id="46" dur="1000" fill="hold"/>
                                        <p:tgtEl>
                                          <p:spTgt spid="8">
                                            <p:graphicEl>
                                              <a:dgm id="{259F1BBD-765F-488B-90CE-3B0F0D014393}"/>
                                            </p:graphicEl>
                                          </p:spTgt>
                                        </p:tgtEl>
                                        <p:attrNameLst>
                                          <p:attrName>ppt_x</p:attrName>
                                        </p:attrNameLst>
                                      </p:cBhvr>
                                      <p:tavLst>
                                        <p:tav tm="0">
                                          <p:val>
                                            <p:strVal val="#ppt_x"/>
                                          </p:val>
                                        </p:tav>
                                        <p:tav tm="100000">
                                          <p:val>
                                            <p:strVal val="#ppt_x"/>
                                          </p:val>
                                        </p:tav>
                                      </p:tavLst>
                                    </p:anim>
                                    <p:anim calcmode="lin" valueType="num">
                                      <p:cBhvr>
                                        <p:cTn id="47" dur="1000" fill="hold"/>
                                        <p:tgtEl>
                                          <p:spTgt spid="8">
                                            <p:graphicEl>
                                              <a:dgm id="{259F1BBD-765F-488B-90CE-3B0F0D014393}"/>
                                            </p:graphicEl>
                                          </p:spTgt>
                                        </p:tgtEl>
                                        <p:attrNameLst>
                                          <p:attrName>ppt_y</p:attrName>
                                        </p:attrNameLst>
                                      </p:cBhvr>
                                      <p:tavLst>
                                        <p:tav tm="0">
                                          <p:val>
                                            <p:strVal val="#ppt_y+.1"/>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42" presetClass="entr" presetSubtype="0" fill="hold" grpId="0" nodeType="clickEffect">
                                  <p:stCondLst>
                                    <p:cond delay="0"/>
                                  </p:stCondLst>
                                  <p:childTnLst>
                                    <p:set>
                                      <p:cBhvr>
                                        <p:cTn id="51" dur="1" fill="hold">
                                          <p:stCondLst>
                                            <p:cond delay="0"/>
                                          </p:stCondLst>
                                        </p:cTn>
                                        <p:tgtEl>
                                          <p:spTgt spid="8">
                                            <p:graphicEl>
                                              <a:dgm id="{4BD5FF75-1C3A-402D-8046-7B24D33421AA}"/>
                                            </p:graphicEl>
                                          </p:spTgt>
                                        </p:tgtEl>
                                        <p:attrNameLst>
                                          <p:attrName>style.visibility</p:attrName>
                                        </p:attrNameLst>
                                      </p:cBhvr>
                                      <p:to>
                                        <p:strVal val="visible"/>
                                      </p:to>
                                    </p:set>
                                    <p:animEffect transition="in" filter="fade">
                                      <p:cBhvr>
                                        <p:cTn id="52" dur="1000"/>
                                        <p:tgtEl>
                                          <p:spTgt spid="8">
                                            <p:graphicEl>
                                              <a:dgm id="{4BD5FF75-1C3A-402D-8046-7B24D33421AA}"/>
                                            </p:graphicEl>
                                          </p:spTgt>
                                        </p:tgtEl>
                                      </p:cBhvr>
                                    </p:animEffect>
                                    <p:anim calcmode="lin" valueType="num">
                                      <p:cBhvr>
                                        <p:cTn id="53" dur="1000" fill="hold"/>
                                        <p:tgtEl>
                                          <p:spTgt spid="8">
                                            <p:graphicEl>
                                              <a:dgm id="{4BD5FF75-1C3A-402D-8046-7B24D33421AA}"/>
                                            </p:graphicEl>
                                          </p:spTgt>
                                        </p:tgtEl>
                                        <p:attrNameLst>
                                          <p:attrName>ppt_x</p:attrName>
                                        </p:attrNameLst>
                                      </p:cBhvr>
                                      <p:tavLst>
                                        <p:tav tm="0">
                                          <p:val>
                                            <p:strVal val="#ppt_x"/>
                                          </p:val>
                                        </p:tav>
                                        <p:tav tm="100000">
                                          <p:val>
                                            <p:strVal val="#ppt_x"/>
                                          </p:val>
                                        </p:tav>
                                      </p:tavLst>
                                    </p:anim>
                                    <p:anim calcmode="lin" valueType="num">
                                      <p:cBhvr>
                                        <p:cTn id="54" dur="1000" fill="hold"/>
                                        <p:tgtEl>
                                          <p:spTgt spid="8">
                                            <p:graphicEl>
                                              <a:dgm id="{4BD5FF75-1C3A-402D-8046-7B24D33421AA}"/>
                                            </p:graphicEl>
                                          </p:spTgt>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8">
                                            <p:graphicEl>
                                              <a:dgm id="{1177EA35-CDE7-405C-8878-58D7B78D3254}"/>
                                            </p:graphicEl>
                                          </p:spTgt>
                                        </p:tgtEl>
                                        <p:attrNameLst>
                                          <p:attrName>style.visibility</p:attrName>
                                        </p:attrNameLst>
                                      </p:cBhvr>
                                      <p:to>
                                        <p:strVal val="visible"/>
                                      </p:to>
                                    </p:set>
                                    <p:animEffect transition="in" filter="fade">
                                      <p:cBhvr>
                                        <p:cTn id="57" dur="1000"/>
                                        <p:tgtEl>
                                          <p:spTgt spid="8">
                                            <p:graphicEl>
                                              <a:dgm id="{1177EA35-CDE7-405C-8878-58D7B78D3254}"/>
                                            </p:graphicEl>
                                          </p:spTgt>
                                        </p:tgtEl>
                                      </p:cBhvr>
                                    </p:animEffect>
                                    <p:anim calcmode="lin" valueType="num">
                                      <p:cBhvr>
                                        <p:cTn id="58" dur="1000" fill="hold"/>
                                        <p:tgtEl>
                                          <p:spTgt spid="8">
                                            <p:graphicEl>
                                              <a:dgm id="{1177EA35-CDE7-405C-8878-58D7B78D3254}"/>
                                            </p:graphicEl>
                                          </p:spTgt>
                                        </p:tgtEl>
                                        <p:attrNameLst>
                                          <p:attrName>ppt_x</p:attrName>
                                        </p:attrNameLst>
                                      </p:cBhvr>
                                      <p:tavLst>
                                        <p:tav tm="0">
                                          <p:val>
                                            <p:strVal val="#ppt_x"/>
                                          </p:val>
                                        </p:tav>
                                        <p:tav tm="100000">
                                          <p:val>
                                            <p:strVal val="#ppt_x"/>
                                          </p:val>
                                        </p:tav>
                                      </p:tavLst>
                                    </p:anim>
                                    <p:anim calcmode="lin" valueType="num">
                                      <p:cBhvr>
                                        <p:cTn id="59" dur="1000" fill="hold"/>
                                        <p:tgtEl>
                                          <p:spTgt spid="8">
                                            <p:graphicEl>
                                              <a:dgm id="{1177EA35-CDE7-405C-8878-58D7B78D3254}"/>
                                            </p:graphicEl>
                                          </p:spTgt>
                                        </p:tgtEl>
                                        <p:attrNameLst>
                                          <p:attrName>ppt_y</p:attrName>
                                        </p:attrNameLst>
                                      </p:cBhvr>
                                      <p:tavLst>
                                        <p:tav tm="0">
                                          <p:val>
                                            <p:strVal val="#ppt_y+.1"/>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42" presetClass="entr" presetSubtype="0" fill="hold" grpId="0" nodeType="clickEffect">
                                  <p:stCondLst>
                                    <p:cond delay="0"/>
                                  </p:stCondLst>
                                  <p:childTnLst>
                                    <p:set>
                                      <p:cBhvr>
                                        <p:cTn id="63" dur="1" fill="hold">
                                          <p:stCondLst>
                                            <p:cond delay="0"/>
                                          </p:stCondLst>
                                        </p:cTn>
                                        <p:tgtEl>
                                          <p:spTgt spid="8">
                                            <p:graphicEl>
                                              <a:dgm id="{C4A4390A-4387-459E-A708-4D3C072210A2}"/>
                                            </p:graphicEl>
                                          </p:spTgt>
                                        </p:tgtEl>
                                        <p:attrNameLst>
                                          <p:attrName>style.visibility</p:attrName>
                                        </p:attrNameLst>
                                      </p:cBhvr>
                                      <p:to>
                                        <p:strVal val="visible"/>
                                      </p:to>
                                    </p:set>
                                    <p:animEffect transition="in" filter="fade">
                                      <p:cBhvr>
                                        <p:cTn id="64" dur="1000"/>
                                        <p:tgtEl>
                                          <p:spTgt spid="8">
                                            <p:graphicEl>
                                              <a:dgm id="{C4A4390A-4387-459E-A708-4D3C072210A2}"/>
                                            </p:graphicEl>
                                          </p:spTgt>
                                        </p:tgtEl>
                                      </p:cBhvr>
                                    </p:animEffect>
                                    <p:anim calcmode="lin" valueType="num">
                                      <p:cBhvr>
                                        <p:cTn id="65" dur="1000" fill="hold"/>
                                        <p:tgtEl>
                                          <p:spTgt spid="8">
                                            <p:graphicEl>
                                              <a:dgm id="{C4A4390A-4387-459E-A708-4D3C072210A2}"/>
                                            </p:graphicEl>
                                          </p:spTgt>
                                        </p:tgtEl>
                                        <p:attrNameLst>
                                          <p:attrName>ppt_x</p:attrName>
                                        </p:attrNameLst>
                                      </p:cBhvr>
                                      <p:tavLst>
                                        <p:tav tm="0">
                                          <p:val>
                                            <p:strVal val="#ppt_x"/>
                                          </p:val>
                                        </p:tav>
                                        <p:tav tm="100000">
                                          <p:val>
                                            <p:strVal val="#ppt_x"/>
                                          </p:val>
                                        </p:tav>
                                      </p:tavLst>
                                    </p:anim>
                                    <p:anim calcmode="lin" valueType="num">
                                      <p:cBhvr>
                                        <p:cTn id="66" dur="1000" fill="hold"/>
                                        <p:tgtEl>
                                          <p:spTgt spid="8">
                                            <p:graphicEl>
                                              <a:dgm id="{C4A4390A-4387-459E-A708-4D3C072210A2}"/>
                                            </p:graphicEl>
                                          </p:spTgt>
                                        </p:tgtEl>
                                        <p:attrNameLst>
                                          <p:attrName>ppt_y</p:attrName>
                                        </p:attrNameLst>
                                      </p:cBhvr>
                                      <p:tavLst>
                                        <p:tav tm="0">
                                          <p:val>
                                            <p:strVal val="#ppt_y+.1"/>
                                          </p:val>
                                        </p:tav>
                                        <p:tav tm="100000">
                                          <p:val>
                                            <p:strVal val="#ppt_y"/>
                                          </p:val>
                                        </p:tav>
                                      </p:tavLst>
                                    </p:anim>
                                  </p:childTnLst>
                                </p:cTn>
                              </p:par>
                              <p:par>
                                <p:cTn id="67" presetID="42" presetClass="entr" presetSubtype="0" fill="hold" grpId="0" nodeType="withEffect">
                                  <p:stCondLst>
                                    <p:cond delay="0"/>
                                  </p:stCondLst>
                                  <p:childTnLst>
                                    <p:set>
                                      <p:cBhvr>
                                        <p:cTn id="68" dur="1" fill="hold">
                                          <p:stCondLst>
                                            <p:cond delay="0"/>
                                          </p:stCondLst>
                                        </p:cTn>
                                        <p:tgtEl>
                                          <p:spTgt spid="8">
                                            <p:graphicEl>
                                              <a:dgm id="{8BF9466E-C4FE-482A-BBAA-E81087A88737}"/>
                                            </p:graphicEl>
                                          </p:spTgt>
                                        </p:tgtEl>
                                        <p:attrNameLst>
                                          <p:attrName>style.visibility</p:attrName>
                                        </p:attrNameLst>
                                      </p:cBhvr>
                                      <p:to>
                                        <p:strVal val="visible"/>
                                      </p:to>
                                    </p:set>
                                    <p:animEffect transition="in" filter="fade">
                                      <p:cBhvr>
                                        <p:cTn id="69" dur="1000"/>
                                        <p:tgtEl>
                                          <p:spTgt spid="8">
                                            <p:graphicEl>
                                              <a:dgm id="{8BF9466E-C4FE-482A-BBAA-E81087A88737}"/>
                                            </p:graphicEl>
                                          </p:spTgt>
                                        </p:tgtEl>
                                      </p:cBhvr>
                                    </p:animEffect>
                                    <p:anim calcmode="lin" valueType="num">
                                      <p:cBhvr>
                                        <p:cTn id="70" dur="1000" fill="hold"/>
                                        <p:tgtEl>
                                          <p:spTgt spid="8">
                                            <p:graphicEl>
                                              <a:dgm id="{8BF9466E-C4FE-482A-BBAA-E81087A88737}"/>
                                            </p:graphicEl>
                                          </p:spTgt>
                                        </p:tgtEl>
                                        <p:attrNameLst>
                                          <p:attrName>ppt_x</p:attrName>
                                        </p:attrNameLst>
                                      </p:cBhvr>
                                      <p:tavLst>
                                        <p:tav tm="0">
                                          <p:val>
                                            <p:strVal val="#ppt_x"/>
                                          </p:val>
                                        </p:tav>
                                        <p:tav tm="100000">
                                          <p:val>
                                            <p:strVal val="#ppt_x"/>
                                          </p:val>
                                        </p:tav>
                                      </p:tavLst>
                                    </p:anim>
                                    <p:anim calcmode="lin" valueType="num">
                                      <p:cBhvr>
                                        <p:cTn id="71" dur="1000" fill="hold"/>
                                        <p:tgtEl>
                                          <p:spTgt spid="8">
                                            <p:graphicEl>
                                              <a:dgm id="{8BF9466E-C4FE-482A-BBAA-E81087A88737}"/>
                                            </p:graphicEl>
                                          </p:spTgt>
                                        </p:tgtEl>
                                        <p:attrNameLst>
                                          <p:attrName>ppt_y</p:attrName>
                                        </p:attrNameLst>
                                      </p:cBhvr>
                                      <p:tavLst>
                                        <p:tav tm="0">
                                          <p:val>
                                            <p:strVal val="#ppt_y+.1"/>
                                          </p:val>
                                        </p:tav>
                                        <p:tav tm="100000">
                                          <p:val>
                                            <p:strVal val="#ppt_y"/>
                                          </p:val>
                                        </p:tav>
                                      </p:tavLst>
                                    </p:anim>
                                  </p:childTnLst>
                                </p:cTn>
                              </p:par>
                            </p:childTnLst>
                          </p:cTn>
                        </p:par>
                      </p:childTnLst>
                    </p:cTn>
                  </p:par>
                  <p:par>
                    <p:cTn id="72" fill="hold">
                      <p:stCondLst>
                        <p:cond delay="indefinite"/>
                      </p:stCondLst>
                      <p:childTnLst>
                        <p:par>
                          <p:cTn id="73" fill="hold">
                            <p:stCondLst>
                              <p:cond delay="0"/>
                            </p:stCondLst>
                            <p:childTnLst>
                              <p:par>
                                <p:cTn id="74" presetID="42" presetClass="entr" presetSubtype="0" fill="hold" grpId="0" nodeType="clickEffect">
                                  <p:stCondLst>
                                    <p:cond delay="0"/>
                                  </p:stCondLst>
                                  <p:childTnLst>
                                    <p:set>
                                      <p:cBhvr>
                                        <p:cTn id="75" dur="1" fill="hold">
                                          <p:stCondLst>
                                            <p:cond delay="0"/>
                                          </p:stCondLst>
                                        </p:cTn>
                                        <p:tgtEl>
                                          <p:spTgt spid="8">
                                            <p:graphicEl>
                                              <a:dgm id="{0CADC91F-F9B8-4C2A-A28E-28B01C4F5FBC}"/>
                                            </p:graphicEl>
                                          </p:spTgt>
                                        </p:tgtEl>
                                        <p:attrNameLst>
                                          <p:attrName>style.visibility</p:attrName>
                                        </p:attrNameLst>
                                      </p:cBhvr>
                                      <p:to>
                                        <p:strVal val="visible"/>
                                      </p:to>
                                    </p:set>
                                    <p:animEffect transition="in" filter="fade">
                                      <p:cBhvr>
                                        <p:cTn id="76" dur="1000"/>
                                        <p:tgtEl>
                                          <p:spTgt spid="8">
                                            <p:graphicEl>
                                              <a:dgm id="{0CADC91F-F9B8-4C2A-A28E-28B01C4F5FBC}"/>
                                            </p:graphicEl>
                                          </p:spTgt>
                                        </p:tgtEl>
                                      </p:cBhvr>
                                    </p:animEffect>
                                    <p:anim calcmode="lin" valueType="num">
                                      <p:cBhvr>
                                        <p:cTn id="77" dur="1000" fill="hold"/>
                                        <p:tgtEl>
                                          <p:spTgt spid="8">
                                            <p:graphicEl>
                                              <a:dgm id="{0CADC91F-F9B8-4C2A-A28E-28B01C4F5FBC}"/>
                                            </p:graphicEl>
                                          </p:spTgt>
                                        </p:tgtEl>
                                        <p:attrNameLst>
                                          <p:attrName>ppt_x</p:attrName>
                                        </p:attrNameLst>
                                      </p:cBhvr>
                                      <p:tavLst>
                                        <p:tav tm="0">
                                          <p:val>
                                            <p:strVal val="#ppt_x"/>
                                          </p:val>
                                        </p:tav>
                                        <p:tav tm="100000">
                                          <p:val>
                                            <p:strVal val="#ppt_x"/>
                                          </p:val>
                                        </p:tav>
                                      </p:tavLst>
                                    </p:anim>
                                    <p:anim calcmode="lin" valueType="num">
                                      <p:cBhvr>
                                        <p:cTn id="78" dur="1000" fill="hold"/>
                                        <p:tgtEl>
                                          <p:spTgt spid="8">
                                            <p:graphicEl>
                                              <a:dgm id="{0CADC91F-F9B8-4C2A-A28E-28B01C4F5FBC}"/>
                                            </p:graphicEl>
                                          </p:spTgt>
                                        </p:tgtEl>
                                        <p:attrNameLst>
                                          <p:attrName>ppt_y</p:attrName>
                                        </p:attrNameLst>
                                      </p:cBhvr>
                                      <p:tavLst>
                                        <p:tav tm="0">
                                          <p:val>
                                            <p:strVal val="#ppt_y+.1"/>
                                          </p:val>
                                        </p:tav>
                                        <p:tav tm="100000">
                                          <p:val>
                                            <p:strVal val="#ppt_y"/>
                                          </p:val>
                                        </p:tav>
                                      </p:tavLst>
                                    </p:anim>
                                  </p:childTnLst>
                                </p:cTn>
                              </p:par>
                              <p:par>
                                <p:cTn id="79" presetID="42" presetClass="entr" presetSubtype="0" fill="hold" grpId="0" nodeType="withEffect">
                                  <p:stCondLst>
                                    <p:cond delay="0"/>
                                  </p:stCondLst>
                                  <p:childTnLst>
                                    <p:set>
                                      <p:cBhvr>
                                        <p:cTn id="80" dur="1" fill="hold">
                                          <p:stCondLst>
                                            <p:cond delay="0"/>
                                          </p:stCondLst>
                                        </p:cTn>
                                        <p:tgtEl>
                                          <p:spTgt spid="8">
                                            <p:graphicEl>
                                              <a:dgm id="{01D7C745-188D-4C6C-A92A-C305B327E3AB}"/>
                                            </p:graphicEl>
                                          </p:spTgt>
                                        </p:tgtEl>
                                        <p:attrNameLst>
                                          <p:attrName>style.visibility</p:attrName>
                                        </p:attrNameLst>
                                      </p:cBhvr>
                                      <p:to>
                                        <p:strVal val="visible"/>
                                      </p:to>
                                    </p:set>
                                    <p:animEffect transition="in" filter="fade">
                                      <p:cBhvr>
                                        <p:cTn id="81" dur="1000"/>
                                        <p:tgtEl>
                                          <p:spTgt spid="8">
                                            <p:graphicEl>
                                              <a:dgm id="{01D7C745-188D-4C6C-A92A-C305B327E3AB}"/>
                                            </p:graphicEl>
                                          </p:spTgt>
                                        </p:tgtEl>
                                      </p:cBhvr>
                                    </p:animEffect>
                                    <p:anim calcmode="lin" valueType="num">
                                      <p:cBhvr>
                                        <p:cTn id="82" dur="1000" fill="hold"/>
                                        <p:tgtEl>
                                          <p:spTgt spid="8">
                                            <p:graphicEl>
                                              <a:dgm id="{01D7C745-188D-4C6C-A92A-C305B327E3AB}"/>
                                            </p:graphicEl>
                                          </p:spTgt>
                                        </p:tgtEl>
                                        <p:attrNameLst>
                                          <p:attrName>ppt_x</p:attrName>
                                        </p:attrNameLst>
                                      </p:cBhvr>
                                      <p:tavLst>
                                        <p:tav tm="0">
                                          <p:val>
                                            <p:strVal val="#ppt_x"/>
                                          </p:val>
                                        </p:tav>
                                        <p:tav tm="100000">
                                          <p:val>
                                            <p:strVal val="#ppt_x"/>
                                          </p:val>
                                        </p:tav>
                                      </p:tavLst>
                                    </p:anim>
                                    <p:anim calcmode="lin" valueType="num">
                                      <p:cBhvr>
                                        <p:cTn id="83" dur="1000" fill="hold"/>
                                        <p:tgtEl>
                                          <p:spTgt spid="8">
                                            <p:graphicEl>
                                              <a:dgm id="{01D7C745-188D-4C6C-A92A-C305B327E3AB}"/>
                                            </p:graphic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Graphic spid="8" grpId="0">
        <p:bldSub>
          <a:bldDgm bld="one"/>
        </p:bldSub>
      </p:bldGraphic>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06982" y="0"/>
            <a:ext cx="4499840" cy="623166"/>
          </a:xfrm>
        </p:spPr>
        <p:txBody>
          <a:bodyPr>
            <a:normAutofit fontScale="90000"/>
          </a:bodyPr>
          <a:lstStyle/>
          <a:p>
            <a:r>
              <a:rPr lang="en-IN" sz="4000" b="1" dirty="0" smtClean="0"/>
              <a:t>HEALTH INSURANCE</a:t>
            </a:r>
            <a:endParaRPr lang="en-IN" sz="4000" b="1" dirty="0"/>
          </a:p>
        </p:txBody>
      </p:sp>
      <p:sp>
        <p:nvSpPr>
          <p:cNvPr id="4" name="Footer Placeholder 3"/>
          <p:cNvSpPr>
            <a:spLocks noGrp="1"/>
          </p:cNvSpPr>
          <p:nvPr>
            <p:ph type="ftr" sz="quarter" idx="11"/>
          </p:nvPr>
        </p:nvSpPr>
        <p:spPr/>
        <p:txBody>
          <a:bodyPr/>
          <a:lstStyle/>
          <a:p>
            <a:r>
              <a:rPr lang="en-US" smtClean="0"/>
              <a:t>www.sharemarket.com</a:t>
            </a:r>
            <a:endParaRPr lang="en-US" dirty="0"/>
          </a:p>
        </p:txBody>
      </p:sp>
      <p:sp>
        <p:nvSpPr>
          <p:cNvPr id="5" name="TextBox 4"/>
          <p:cNvSpPr txBox="1"/>
          <p:nvPr/>
        </p:nvSpPr>
        <p:spPr>
          <a:xfrm>
            <a:off x="822037" y="913456"/>
            <a:ext cx="11092872" cy="369332"/>
          </a:xfrm>
          <a:prstGeom prst="rect">
            <a:avLst/>
          </a:prstGeom>
          <a:noFill/>
          <a:ln>
            <a:noFill/>
          </a:ln>
        </p:spPr>
        <p:txBody>
          <a:bodyPr wrap="square" rtlCol="0" anchor="ctr" anchorCtr="1">
            <a:spAutoFit/>
          </a:bodyPr>
          <a:lstStyle/>
          <a:p>
            <a:pPr marL="285750" indent="-285750">
              <a:buFont typeface="Wingdings" panose="05000000000000000000" pitchFamily="2" charset="2"/>
              <a:buChar char="Ø"/>
            </a:pPr>
            <a:r>
              <a:rPr lang="en-US" dirty="0"/>
              <a:t>Health insurance generally covers medical expenses for health related issues that an insured person experienced</a:t>
            </a:r>
            <a:r>
              <a:rPr lang="en-US" dirty="0" smtClean="0"/>
              <a:t>.</a:t>
            </a:r>
          </a:p>
        </p:txBody>
      </p:sp>
      <p:pic>
        <p:nvPicPr>
          <p:cNvPr id="6" name="Picture 5"/>
          <p:cNvPicPr>
            <a:picLocks noChangeAspect="1"/>
          </p:cNvPicPr>
          <p:nvPr/>
        </p:nvPicPr>
        <p:blipFill>
          <a:blip r:embed="rId2">
            <a:extLst>
              <a:ext uri="{BEBA8EAE-BF5A-486C-A8C5-ECC9F3942E4B}">
                <a14:imgProps xmlns:a14="http://schemas.microsoft.com/office/drawing/2010/main">
                  <a14:imgLayer r:embed="rId3">
                    <a14:imgEffect>
                      <a14:colorTemperature colorTemp="5900"/>
                    </a14:imgEffect>
                  </a14:imgLayer>
                </a14:imgProps>
              </a:ext>
              <a:ext uri="{28A0092B-C50C-407E-A947-70E740481C1C}">
                <a14:useLocalDpi xmlns:a14="http://schemas.microsoft.com/office/drawing/2010/main" val="0"/>
              </a:ext>
            </a:extLst>
          </a:blip>
          <a:stretch>
            <a:fillRect/>
          </a:stretch>
        </p:blipFill>
        <p:spPr>
          <a:xfrm>
            <a:off x="6057022" y="1573079"/>
            <a:ext cx="6024142" cy="444672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7" name="Picture 6"/>
          <p:cNvPicPr>
            <a:picLocks noChangeAspect="1"/>
          </p:cNvPicPr>
          <p:nvPr/>
        </p:nvPicPr>
        <p:blipFill rotWithShape="1">
          <a:blip r:embed="rId4">
            <a:extLst>
              <a:ext uri="{BEBA8EAE-BF5A-486C-A8C5-ECC9F3942E4B}">
                <a14:imgProps xmlns:a14="http://schemas.microsoft.com/office/drawing/2010/main">
                  <a14:imgLayer r:embed="rId5">
                    <a14:imgEffect>
                      <a14:colorTemperature colorTemp="5300"/>
                    </a14:imgEffect>
                  </a14:imgLayer>
                </a14:imgProps>
              </a:ext>
              <a:ext uri="{28A0092B-C50C-407E-A947-70E740481C1C}">
                <a14:useLocalDpi xmlns:a14="http://schemas.microsoft.com/office/drawing/2010/main" val="0"/>
              </a:ext>
            </a:extLst>
          </a:blip>
          <a:srcRect l="4935" t="751" r="4557" b="7524"/>
          <a:stretch/>
        </p:blipFill>
        <p:spPr>
          <a:xfrm>
            <a:off x="104775" y="1573078"/>
            <a:ext cx="5867400" cy="464255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702649568"/>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31" presetClass="entr" presetSubtype="0" fill="hold" nodeType="click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p:cTn id="21" dur="1000" fill="hold"/>
                                        <p:tgtEl>
                                          <p:spTgt spid="7"/>
                                        </p:tgtEl>
                                        <p:attrNameLst>
                                          <p:attrName>ppt_w</p:attrName>
                                        </p:attrNameLst>
                                      </p:cBhvr>
                                      <p:tavLst>
                                        <p:tav tm="0">
                                          <p:val>
                                            <p:fltVal val="0"/>
                                          </p:val>
                                        </p:tav>
                                        <p:tav tm="100000">
                                          <p:val>
                                            <p:strVal val="#ppt_w"/>
                                          </p:val>
                                        </p:tav>
                                      </p:tavLst>
                                    </p:anim>
                                    <p:anim calcmode="lin" valueType="num">
                                      <p:cBhvr>
                                        <p:cTn id="22" dur="1000" fill="hold"/>
                                        <p:tgtEl>
                                          <p:spTgt spid="7"/>
                                        </p:tgtEl>
                                        <p:attrNameLst>
                                          <p:attrName>ppt_h</p:attrName>
                                        </p:attrNameLst>
                                      </p:cBhvr>
                                      <p:tavLst>
                                        <p:tav tm="0">
                                          <p:val>
                                            <p:fltVal val="0"/>
                                          </p:val>
                                        </p:tav>
                                        <p:tav tm="100000">
                                          <p:val>
                                            <p:strVal val="#ppt_h"/>
                                          </p:val>
                                        </p:tav>
                                      </p:tavLst>
                                    </p:anim>
                                    <p:anim calcmode="lin" valueType="num">
                                      <p:cBhvr>
                                        <p:cTn id="23" dur="1000" fill="hold"/>
                                        <p:tgtEl>
                                          <p:spTgt spid="7"/>
                                        </p:tgtEl>
                                        <p:attrNameLst>
                                          <p:attrName>style.rotation</p:attrName>
                                        </p:attrNameLst>
                                      </p:cBhvr>
                                      <p:tavLst>
                                        <p:tav tm="0">
                                          <p:val>
                                            <p:fltVal val="90"/>
                                          </p:val>
                                        </p:tav>
                                        <p:tav tm="100000">
                                          <p:val>
                                            <p:fltVal val="0"/>
                                          </p:val>
                                        </p:tav>
                                      </p:tavLst>
                                    </p:anim>
                                    <p:animEffect transition="in" filter="fade">
                                      <p:cBhvr>
                                        <p:cTn id="24" dur="1000"/>
                                        <p:tgtEl>
                                          <p:spTgt spid="7"/>
                                        </p:tgtEl>
                                      </p:cBhvr>
                                    </p:animEffect>
                                  </p:childTnLst>
                                </p:cTn>
                              </p:par>
                            </p:childTnLst>
                          </p:cTn>
                        </p:par>
                      </p:childTnLst>
                    </p:cTn>
                  </p:par>
                  <p:par>
                    <p:cTn id="25" fill="hold">
                      <p:stCondLst>
                        <p:cond delay="indefinite"/>
                      </p:stCondLst>
                      <p:childTnLst>
                        <p:par>
                          <p:cTn id="26" fill="hold">
                            <p:stCondLst>
                              <p:cond delay="0"/>
                            </p:stCondLst>
                            <p:childTnLst>
                              <p:par>
                                <p:cTn id="27" presetID="31" presetClass="entr" presetSubtype="0" fill="hold" nodeType="clickEffect">
                                  <p:stCondLst>
                                    <p:cond delay="0"/>
                                  </p:stCondLst>
                                  <p:childTnLst>
                                    <p:set>
                                      <p:cBhvr>
                                        <p:cTn id="28" dur="1" fill="hold">
                                          <p:stCondLst>
                                            <p:cond delay="0"/>
                                          </p:stCondLst>
                                        </p:cTn>
                                        <p:tgtEl>
                                          <p:spTgt spid="6"/>
                                        </p:tgtEl>
                                        <p:attrNameLst>
                                          <p:attrName>style.visibility</p:attrName>
                                        </p:attrNameLst>
                                      </p:cBhvr>
                                      <p:to>
                                        <p:strVal val="visible"/>
                                      </p:to>
                                    </p:set>
                                    <p:anim calcmode="lin" valueType="num">
                                      <p:cBhvr>
                                        <p:cTn id="29" dur="1000" fill="hold"/>
                                        <p:tgtEl>
                                          <p:spTgt spid="6"/>
                                        </p:tgtEl>
                                        <p:attrNameLst>
                                          <p:attrName>ppt_w</p:attrName>
                                        </p:attrNameLst>
                                      </p:cBhvr>
                                      <p:tavLst>
                                        <p:tav tm="0">
                                          <p:val>
                                            <p:fltVal val="0"/>
                                          </p:val>
                                        </p:tav>
                                        <p:tav tm="100000">
                                          <p:val>
                                            <p:strVal val="#ppt_w"/>
                                          </p:val>
                                        </p:tav>
                                      </p:tavLst>
                                    </p:anim>
                                    <p:anim calcmode="lin" valueType="num">
                                      <p:cBhvr>
                                        <p:cTn id="30" dur="1000" fill="hold"/>
                                        <p:tgtEl>
                                          <p:spTgt spid="6"/>
                                        </p:tgtEl>
                                        <p:attrNameLst>
                                          <p:attrName>ppt_h</p:attrName>
                                        </p:attrNameLst>
                                      </p:cBhvr>
                                      <p:tavLst>
                                        <p:tav tm="0">
                                          <p:val>
                                            <p:fltVal val="0"/>
                                          </p:val>
                                        </p:tav>
                                        <p:tav tm="100000">
                                          <p:val>
                                            <p:strVal val="#ppt_h"/>
                                          </p:val>
                                        </p:tav>
                                      </p:tavLst>
                                    </p:anim>
                                    <p:anim calcmode="lin" valueType="num">
                                      <p:cBhvr>
                                        <p:cTn id="31" dur="1000" fill="hold"/>
                                        <p:tgtEl>
                                          <p:spTgt spid="6"/>
                                        </p:tgtEl>
                                        <p:attrNameLst>
                                          <p:attrName>style.rotation</p:attrName>
                                        </p:attrNameLst>
                                      </p:cBhvr>
                                      <p:tavLst>
                                        <p:tav tm="0">
                                          <p:val>
                                            <p:fltVal val="90"/>
                                          </p:val>
                                        </p:tav>
                                        <p:tav tm="100000">
                                          <p:val>
                                            <p:fltVal val="0"/>
                                          </p:val>
                                        </p:tav>
                                      </p:tavLst>
                                    </p:anim>
                                    <p:animEffect transition="in" filter="fade">
                                      <p:cBhvr>
                                        <p:cTn id="32"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63737" y="0"/>
            <a:ext cx="3910445" cy="604693"/>
          </a:xfrm>
        </p:spPr>
        <p:txBody>
          <a:bodyPr>
            <a:normAutofit fontScale="90000"/>
          </a:bodyPr>
          <a:lstStyle/>
          <a:p>
            <a:r>
              <a:rPr lang="en-IN" sz="4000" b="1" dirty="0" smtClean="0"/>
              <a:t>LIFE INSURANCE</a:t>
            </a:r>
            <a:endParaRPr lang="en-IN" sz="4000" b="1" dirty="0"/>
          </a:p>
        </p:txBody>
      </p:sp>
      <p:sp>
        <p:nvSpPr>
          <p:cNvPr id="4" name="Footer Placeholder 3"/>
          <p:cNvSpPr>
            <a:spLocks noGrp="1"/>
          </p:cNvSpPr>
          <p:nvPr>
            <p:ph type="ftr" sz="quarter" idx="11"/>
          </p:nvPr>
        </p:nvSpPr>
        <p:spPr/>
        <p:txBody>
          <a:bodyPr/>
          <a:lstStyle/>
          <a:p>
            <a:r>
              <a:rPr lang="en-US" smtClean="0"/>
              <a:t>www.sharemarket.com</a:t>
            </a:r>
            <a:endParaRPr lang="en-US" dirty="0"/>
          </a:p>
        </p:txBody>
      </p:sp>
      <p:sp>
        <p:nvSpPr>
          <p:cNvPr id="5" name="TextBox 4"/>
          <p:cNvSpPr txBox="1"/>
          <p:nvPr/>
        </p:nvSpPr>
        <p:spPr>
          <a:xfrm>
            <a:off x="467591" y="583213"/>
            <a:ext cx="11724409" cy="2585323"/>
          </a:xfrm>
          <a:prstGeom prst="rect">
            <a:avLst/>
          </a:prstGeom>
          <a:noFill/>
          <a:ln>
            <a:noFill/>
          </a:ln>
        </p:spPr>
        <p:txBody>
          <a:bodyPr wrap="square" rtlCol="0" anchor="ctr" anchorCtr="1">
            <a:spAutoFit/>
          </a:bodyPr>
          <a:lstStyle/>
          <a:p>
            <a:pPr marL="285750" indent="-285750" algn="just">
              <a:lnSpc>
                <a:spcPct val="150000"/>
              </a:lnSpc>
              <a:buFont typeface="Wingdings" panose="05000000000000000000" pitchFamily="2" charset="2"/>
              <a:buChar char="Ø"/>
            </a:pPr>
            <a:r>
              <a:rPr lang="en-US" dirty="0"/>
              <a:t>Life insurance is designed to provide a financial security to the family of a policy holder in the event of his or her death</a:t>
            </a:r>
            <a:r>
              <a:rPr lang="en-US" dirty="0" smtClean="0"/>
              <a:t>.</a:t>
            </a:r>
          </a:p>
          <a:p>
            <a:pPr marL="285750" indent="-285750" algn="just">
              <a:lnSpc>
                <a:spcPct val="150000"/>
              </a:lnSpc>
              <a:buFont typeface="Wingdings" panose="05000000000000000000" pitchFamily="2" charset="2"/>
              <a:buChar char="Ø"/>
            </a:pPr>
            <a:r>
              <a:rPr lang="en-US" dirty="0"/>
              <a:t>The most common </a:t>
            </a:r>
            <a:r>
              <a:rPr lang="en-US" dirty="0" smtClean="0"/>
              <a:t>types </a:t>
            </a:r>
            <a:r>
              <a:rPr lang="en-US" dirty="0"/>
              <a:t>are term life insurance and whole life insurance</a:t>
            </a:r>
            <a:r>
              <a:rPr lang="en-US" dirty="0" smtClean="0"/>
              <a:t>.</a:t>
            </a:r>
          </a:p>
          <a:p>
            <a:pPr marL="285750" indent="-285750" algn="just">
              <a:lnSpc>
                <a:spcPct val="150000"/>
              </a:lnSpc>
              <a:buFont typeface="Wingdings" panose="05000000000000000000" pitchFamily="2" charset="2"/>
              <a:buChar char="Ø"/>
            </a:pPr>
            <a:r>
              <a:rPr lang="en-US" dirty="0"/>
              <a:t>A term life insurance is easily affordable but only covers an insured person for a specific length of </a:t>
            </a:r>
            <a:r>
              <a:rPr lang="en-US" dirty="0" smtClean="0"/>
              <a:t>time.</a:t>
            </a:r>
          </a:p>
          <a:p>
            <a:pPr marL="285750" indent="-285750" algn="just">
              <a:lnSpc>
                <a:spcPct val="150000"/>
              </a:lnSpc>
              <a:buFont typeface="Wingdings" panose="05000000000000000000" pitchFamily="2" charset="2"/>
              <a:buChar char="Ø"/>
            </a:pPr>
            <a:r>
              <a:rPr lang="en-US" dirty="0"/>
              <a:t>whole life insurance is more expensive but provides coverage for the entire life of an insured person. </a:t>
            </a:r>
            <a:endParaRPr lang="en-US" dirty="0" smtClean="0"/>
          </a:p>
          <a:p>
            <a:pPr marL="285750" indent="-285750" algn="just">
              <a:lnSpc>
                <a:spcPct val="150000"/>
              </a:lnSpc>
              <a:buFont typeface="Wingdings" panose="05000000000000000000" pitchFamily="2" charset="2"/>
              <a:buChar char="Ø"/>
            </a:pPr>
            <a:r>
              <a:rPr lang="en-US" dirty="0"/>
              <a:t>The insurance is not only a protection but is a sort of investment because a certain sum is returnable to the insured at the death or the expiry of a period.</a:t>
            </a:r>
            <a:endParaRPr lang="en-IN" dirty="0"/>
          </a:p>
        </p:txBody>
      </p:sp>
      <p:pic>
        <p:nvPicPr>
          <p:cNvPr id="1026" name="Picture 2" descr="Image result for life insurance types"/>
          <p:cNvPicPr>
            <a:picLocks noChangeAspect="1" noChangeArrowheads="1"/>
          </p:cNvPicPr>
          <p:nvPr/>
        </p:nvPicPr>
        <p:blipFill>
          <a:blip r:embed="rId2">
            <a:extLst>
              <a:ext uri="{BEBA8EAE-BF5A-486C-A8C5-ECC9F3942E4B}">
                <a14:imgProps xmlns:a14="http://schemas.microsoft.com/office/drawing/2010/main">
                  <a14:imgLayer r:embed="rId3">
                    <a14:imgEffect>
                      <a14:colorTemperature colorTemp="7200"/>
                    </a14:imgEffect>
                  </a14:imgLayer>
                </a14:imgProps>
              </a:ext>
              <a:ext uri="{28A0092B-C50C-407E-A947-70E740481C1C}">
                <a14:useLocalDpi xmlns:a14="http://schemas.microsoft.com/office/drawing/2010/main" val="0"/>
              </a:ext>
            </a:extLst>
          </a:blip>
          <a:srcRect/>
          <a:stretch>
            <a:fillRect/>
          </a:stretch>
        </p:blipFill>
        <p:spPr bwMode="auto">
          <a:xfrm>
            <a:off x="965200" y="3359149"/>
            <a:ext cx="4200525" cy="336232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96075" y="2886075"/>
            <a:ext cx="5407720" cy="364290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1076294052"/>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xEl>
                                              <p:pRg st="0" end="0"/>
                                            </p:txEl>
                                          </p:spTgt>
                                        </p:tgtEl>
                                        <p:attrNameLst>
                                          <p:attrName>style.visibility</p:attrName>
                                        </p:attrNameLst>
                                      </p:cBhvr>
                                      <p:to>
                                        <p:strVal val="visible"/>
                                      </p:to>
                                    </p:set>
                                    <p:animEffect transition="in" filter="fade">
                                      <p:cBhvr>
                                        <p:cTn id="14" dur="1000"/>
                                        <p:tgtEl>
                                          <p:spTgt spid="5">
                                            <p:txEl>
                                              <p:pRg st="0" end="0"/>
                                            </p:txEl>
                                          </p:spTgt>
                                        </p:tgtEl>
                                      </p:cBhvr>
                                    </p:animEffect>
                                    <p:anim calcmode="lin" valueType="num">
                                      <p:cBhvr>
                                        <p:cTn id="15"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5">
                                            <p:txEl>
                                              <p:pRg st="1" end="1"/>
                                            </p:txEl>
                                          </p:spTgt>
                                        </p:tgtEl>
                                        <p:attrNameLst>
                                          <p:attrName>style.visibility</p:attrName>
                                        </p:attrNameLst>
                                      </p:cBhvr>
                                      <p:to>
                                        <p:strVal val="visible"/>
                                      </p:to>
                                    </p:set>
                                    <p:animEffect transition="in" filter="fade">
                                      <p:cBhvr>
                                        <p:cTn id="21" dur="1000"/>
                                        <p:tgtEl>
                                          <p:spTgt spid="5">
                                            <p:txEl>
                                              <p:pRg st="1" end="1"/>
                                            </p:txEl>
                                          </p:spTgt>
                                        </p:tgtEl>
                                      </p:cBhvr>
                                    </p:animEffect>
                                    <p:anim calcmode="lin" valueType="num">
                                      <p:cBhvr>
                                        <p:cTn id="22"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5">
                                            <p:txEl>
                                              <p:pRg st="2" end="2"/>
                                            </p:txEl>
                                          </p:spTgt>
                                        </p:tgtEl>
                                        <p:attrNameLst>
                                          <p:attrName>style.visibility</p:attrName>
                                        </p:attrNameLst>
                                      </p:cBhvr>
                                      <p:to>
                                        <p:strVal val="visible"/>
                                      </p:to>
                                    </p:set>
                                    <p:animEffect transition="in" filter="fade">
                                      <p:cBhvr>
                                        <p:cTn id="28" dur="1000"/>
                                        <p:tgtEl>
                                          <p:spTgt spid="5">
                                            <p:txEl>
                                              <p:pRg st="2" end="2"/>
                                            </p:txEl>
                                          </p:spTgt>
                                        </p:tgtEl>
                                      </p:cBhvr>
                                    </p:animEffect>
                                    <p:anim calcmode="lin" valueType="num">
                                      <p:cBhvr>
                                        <p:cTn id="29"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5">
                                            <p:txEl>
                                              <p:pRg st="3" end="3"/>
                                            </p:txEl>
                                          </p:spTgt>
                                        </p:tgtEl>
                                        <p:attrNameLst>
                                          <p:attrName>style.visibility</p:attrName>
                                        </p:attrNameLst>
                                      </p:cBhvr>
                                      <p:to>
                                        <p:strVal val="visible"/>
                                      </p:to>
                                    </p:set>
                                    <p:animEffect transition="in" filter="fade">
                                      <p:cBhvr>
                                        <p:cTn id="35" dur="1000"/>
                                        <p:tgtEl>
                                          <p:spTgt spid="5">
                                            <p:txEl>
                                              <p:pRg st="3" end="3"/>
                                            </p:txEl>
                                          </p:spTgt>
                                        </p:tgtEl>
                                      </p:cBhvr>
                                    </p:animEffect>
                                    <p:anim calcmode="lin" valueType="num">
                                      <p:cBhvr>
                                        <p:cTn id="36"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5">
                                            <p:txEl>
                                              <p:pRg st="4" end="4"/>
                                            </p:txEl>
                                          </p:spTgt>
                                        </p:tgtEl>
                                        <p:attrNameLst>
                                          <p:attrName>style.visibility</p:attrName>
                                        </p:attrNameLst>
                                      </p:cBhvr>
                                      <p:to>
                                        <p:strVal val="visible"/>
                                      </p:to>
                                    </p:set>
                                    <p:animEffect transition="in" filter="fade">
                                      <p:cBhvr>
                                        <p:cTn id="42" dur="1000"/>
                                        <p:tgtEl>
                                          <p:spTgt spid="5">
                                            <p:txEl>
                                              <p:pRg st="4" end="4"/>
                                            </p:txEl>
                                          </p:spTgt>
                                        </p:tgtEl>
                                      </p:cBhvr>
                                    </p:animEffect>
                                    <p:anim calcmode="lin" valueType="num">
                                      <p:cBhvr>
                                        <p:cTn id="43"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44"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31" presetClass="entr" presetSubtype="0" fill="hold" nodeType="clickEffect">
                                  <p:stCondLst>
                                    <p:cond delay="0"/>
                                  </p:stCondLst>
                                  <p:childTnLst>
                                    <p:set>
                                      <p:cBhvr>
                                        <p:cTn id="48" dur="1" fill="hold">
                                          <p:stCondLst>
                                            <p:cond delay="0"/>
                                          </p:stCondLst>
                                        </p:cTn>
                                        <p:tgtEl>
                                          <p:spTgt spid="1026"/>
                                        </p:tgtEl>
                                        <p:attrNameLst>
                                          <p:attrName>style.visibility</p:attrName>
                                        </p:attrNameLst>
                                      </p:cBhvr>
                                      <p:to>
                                        <p:strVal val="visible"/>
                                      </p:to>
                                    </p:set>
                                    <p:anim calcmode="lin" valueType="num">
                                      <p:cBhvr>
                                        <p:cTn id="49" dur="1000" fill="hold"/>
                                        <p:tgtEl>
                                          <p:spTgt spid="1026"/>
                                        </p:tgtEl>
                                        <p:attrNameLst>
                                          <p:attrName>ppt_w</p:attrName>
                                        </p:attrNameLst>
                                      </p:cBhvr>
                                      <p:tavLst>
                                        <p:tav tm="0">
                                          <p:val>
                                            <p:fltVal val="0"/>
                                          </p:val>
                                        </p:tav>
                                        <p:tav tm="100000">
                                          <p:val>
                                            <p:strVal val="#ppt_w"/>
                                          </p:val>
                                        </p:tav>
                                      </p:tavLst>
                                    </p:anim>
                                    <p:anim calcmode="lin" valueType="num">
                                      <p:cBhvr>
                                        <p:cTn id="50" dur="1000" fill="hold"/>
                                        <p:tgtEl>
                                          <p:spTgt spid="1026"/>
                                        </p:tgtEl>
                                        <p:attrNameLst>
                                          <p:attrName>ppt_h</p:attrName>
                                        </p:attrNameLst>
                                      </p:cBhvr>
                                      <p:tavLst>
                                        <p:tav tm="0">
                                          <p:val>
                                            <p:fltVal val="0"/>
                                          </p:val>
                                        </p:tav>
                                        <p:tav tm="100000">
                                          <p:val>
                                            <p:strVal val="#ppt_h"/>
                                          </p:val>
                                        </p:tav>
                                      </p:tavLst>
                                    </p:anim>
                                    <p:anim calcmode="lin" valueType="num">
                                      <p:cBhvr>
                                        <p:cTn id="51" dur="1000" fill="hold"/>
                                        <p:tgtEl>
                                          <p:spTgt spid="1026"/>
                                        </p:tgtEl>
                                        <p:attrNameLst>
                                          <p:attrName>style.rotation</p:attrName>
                                        </p:attrNameLst>
                                      </p:cBhvr>
                                      <p:tavLst>
                                        <p:tav tm="0">
                                          <p:val>
                                            <p:fltVal val="90"/>
                                          </p:val>
                                        </p:tav>
                                        <p:tav tm="100000">
                                          <p:val>
                                            <p:fltVal val="0"/>
                                          </p:val>
                                        </p:tav>
                                      </p:tavLst>
                                    </p:anim>
                                    <p:animEffect transition="in" filter="fade">
                                      <p:cBhvr>
                                        <p:cTn id="52" dur="1000"/>
                                        <p:tgtEl>
                                          <p:spTgt spid="1026"/>
                                        </p:tgtEl>
                                      </p:cBhvr>
                                    </p:animEffect>
                                  </p:childTnLst>
                                </p:cTn>
                              </p:par>
                            </p:childTnLst>
                          </p:cTn>
                        </p:par>
                      </p:childTnLst>
                    </p:cTn>
                  </p:par>
                  <p:par>
                    <p:cTn id="53" fill="hold">
                      <p:stCondLst>
                        <p:cond delay="indefinite"/>
                      </p:stCondLst>
                      <p:childTnLst>
                        <p:par>
                          <p:cTn id="54" fill="hold">
                            <p:stCondLst>
                              <p:cond delay="0"/>
                            </p:stCondLst>
                            <p:childTnLst>
                              <p:par>
                                <p:cTn id="55" presetID="31" presetClass="entr" presetSubtype="0" fill="hold" nodeType="clickEffect">
                                  <p:stCondLst>
                                    <p:cond delay="0"/>
                                  </p:stCondLst>
                                  <p:childTnLst>
                                    <p:set>
                                      <p:cBhvr>
                                        <p:cTn id="56" dur="1" fill="hold">
                                          <p:stCondLst>
                                            <p:cond delay="0"/>
                                          </p:stCondLst>
                                        </p:cTn>
                                        <p:tgtEl>
                                          <p:spTgt spid="3"/>
                                        </p:tgtEl>
                                        <p:attrNameLst>
                                          <p:attrName>style.visibility</p:attrName>
                                        </p:attrNameLst>
                                      </p:cBhvr>
                                      <p:to>
                                        <p:strVal val="visible"/>
                                      </p:to>
                                    </p:set>
                                    <p:anim calcmode="lin" valueType="num">
                                      <p:cBhvr>
                                        <p:cTn id="57" dur="1000" fill="hold"/>
                                        <p:tgtEl>
                                          <p:spTgt spid="3"/>
                                        </p:tgtEl>
                                        <p:attrNameLst>
                                          <p:attrName>ppt_w</p:attrName>
                                        </p:attrNameLst>
                                      </p:cBhvr>
                                      <p:tavLst>
                                        <p:tav tm="0">
                                          <p:val>
                                            <p:fltVal val="0"/>
                                          </p:val>
                                        </p:tav>
                                        <p:tav tm="100000">
                                          <p:val>
                                            <p:strVal val="#ppt_w"/>
                                          </p:val>
                                        </p:tav>
                                      </p:tavLst>
                                    </p:anim>
                                    <p:anim calcmode="lin" valueType="num">
                                      <p:cBhvr>
                                        <p:cTn id="58" dur="1000" fill="hold"/>
                                        <p:tgtEl>
                                          <p:spTgt spid="3"/>
                                        </p:tgtEl>
                                        <p:attrNameLst>
                                          <p:attrName>ppt_h</p:attrName>
                                        </p:attrNameLst>
                                      </p:cBhvr>
                                      <p:tavLst>
                                        <p:tav tm="0">
                                          <p:val>
                                            <p:fltVal val="0"/>
                                          </p:val>
                                        </p:tav>
                                        <p:tav tm="100000">
                                          <p:val>
                                            <p:strVal val="#ppt_h"/>
                                          </p:val>
                                        </p:tav>
                                      </p:tavLst>
                                    </p:anim>
                                    <p:anim calcmode="lin" valueType="num">
                                      <p:cBhvr>
                                        <p:cTn id="59" dur="1000" fill="hold"/>
                                        <p:tgtEl>
                                          <p:spTgt spid="3"/>
                                        </p:tgtEl>
                                        <p:attrNameLst>
                                          <p:attrName>style.rotation</p:attrName>
                                        </p:attrNameLst>
                                      </p:cBhvr>
                                      <p:tavLst>
                                        <p:tav tm="0">
                                          <p:val>
                                            <p:fltVal val="90"/>
                                          </p:val>
                                        </p:tav>
                                        <p:tav tm="100000">
                                          <p:val>
                                            <p:fltVal val="0"/>
                                          </p:val>
                                        </p:tav>
                                      </p:tavLst>
                                    </p:anim>
                                    <p:animEffect transition="in" filter="fade">
                                      <p:cBhvr>
                                        <p:cTn id="60"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BEBA8EAE-BF5A-486C-A8C5-ECC9F3942E4B}">
                <a14:imgProps xmlns:a14="http://schemas.microsoft.com/office/drawing/2010/main">
                  <a14:imgLayer r:embed="rId3">
                    <a14:imgEffect>
                      <a14:colorTemperature colorTemp="8800"/>
                    </a14:imgEffect>
                  </a14:imgLayer>
                </a14:imgProps>
              </a:ext>
              <a:ext uri="{28A0092B-C50C-407E-A947-70E740481C1C}">
                <a14:useLocalDpi xmlns:a14="http://schemas.microsoft.com/office/drawing/2010/main" val="0"/>
              </a:ext>
            </a:extLst>
          </a:blip>
          <a:stretch>
            <a:fillRect/>
          </a:stretch>
        </p:blipFill>
        <p:spPr>
          <a:xfrm>
            <a:off x="6604000" y="4117687"/>
            <a:ext cx="5458691" cy="2251710"/>
          </a:xfrm>
          <a:prstGeom prst="rect">
            <a:avLst/>
          </a:prstGeom>
          <a:ln>
            <a:noFill/>
          </a:ln>
          <a:effectLst>
            <a:softEdge rad="112500"/>
          </a:effectLst>
        </p:spPr>
      </p:pic>
      <p:sp>
        <p:nvSpPr>
          <p:cNvPr id="2" name="Title 1"/>
          <p:cNvSpPr>
            <a:spLocks noGrp="1"/>
          </p:cNvSpPr>
          <p:nvPr>
            <p:ph type="title"/>
          </p:nvPr>
        </p:nvSpPr>
        <p:spPr>
          <a:xfrm>
            <a:off x="5325918" y="0"/>
            <a:ext cx="1776845" cy="854075"/>
          </a:xfrm>
        </p:spPr>
        <p:txBody>
          <a:bodyPr>
            <a:normAutofit/>
          </a:bodyPr>
          <a:lstStyle/>
          <a:p>
            <a:r>
              <a:rPr lang="en-IN" sz="4000" b="1" dirty="0" smtClean="0"/>
              <a:t>ASSET</a:t>
            </a:r>
            <a:endParaRPr lang="en-IN" sz="4000" b="1" dirty="0"/>
          </a:p>
        </p:txBody>
      </p:sp>
      <p:sp>
        <p:nvSpPr>
          <p:cNvPr id="4" name="Footer Placeholder 3"/>
          <p:cNvSpPr>
            <a:spLocks noGrp="1"/>
          </p:cNvSpPr>
          <p:nvPr>
            <p:ph type="ftr" sz="quarter" idx="11"/>
          </p:nvPr>
        </p:nvSpPr>
        <p:spPr/>
        <p:txBody>
          <a:bodyPr/>
          <a:lstStyle/>
          <a:p>
            <a:r>
              <a:rPr lang="en-US" smtClean="0"/>
              <a:t>www.sharemarket.com</a:t>
            </a:r>
            <a:endParaRPr lang="en-US" dirty="0"/>
          </a:p>
        </p:txBody>
      </p:sp>
      <p:sp>
        <p:nvSpPr>
          <p:cNvPr id="5" name="TextBox 4"/>
          <p:cNvSpPr txBox="1"/>
          <p:nvPr/>
        </p:nvSpPr>
        <p:spPr>
          <a:xfrm>
            <a:off x="1403925" y="777131"/>
            <a:ext cx="3225801" cy="523220"/>
          </a:xfrm>
          <a:prstGeom prst="rect">
            <a:avLst/>
          </a:prstGeom>
          <a:noFill/>
          <a:ln>
            <a:noFill/>
          </a:ln>
        </p:spPr>
        <p:txBody>
          <a:bodyPr wrap="square" rtlCol="0" anchor="ctr" anchorCtr="1">
            <a:spAutoFit/>
          </a:bodyPr>
          <a:lstStyle/>
          <a:p>
            <a:r>
              <a:rPr lang="en-IN" sz="2800" b="1" dirty="0">
                <a:latin typeface="Rockwell" panose="02060603020205020403" pitchFamily="18" charset="0"/>
              </a:rPr>
              <a:t>What is A</a:t>
            </a:r>
            <a:r>
              <a:rPr lang="en-IN" sz="2800" b="1" dirty="0" smtClean="0">
                <a:latin typeface="Rockwell" panose="02060603020205020403" pitchFamily="18" charset="0"/>
              </a:rPr>
              <a:t>sset?</a:t>
            </a:r>
            <a:endParaRPr lang="en-IN" sz="2800" b="1" dirty="0">
              <a:latin typeface="Rockwell" panose="02060603020205020403" pitchFamily="18" charset="0"/>
            </a:endParaRPr>
          </a:p>
        </p:txBody>
      </p:sp>
      <p:sp>
        <p:nvSpPr>
          <p:cNvPr id="6" name="TextBox 5"/>
          <p:cNvSpPr txBox="1"/>
          <p:nvPr/>
        </p:nvSpPr>
        <p:spPr>
          <a:xfrm>
            <a:off x="1394688" y="1343055"/>
            <a:ext cx="10797312" cy="4524315"/>
          </a:xfrm>
          <a:prstGeom prst="rect">
            <a:avLst/>
          </a:prstGeom>
          <a:noFill/>
          <a:ln>
            <a:noFill/>
          </a:ln>
        </p:spPr>
        <p:txBody>
          <a:bodyPr wrap="square" rtlCol="0" anchor="ctr" anchorCtr="1">
            <a:spAutoFit/>
          </a:bodyPr>
          <a:lstStyle/>
          <a:p>
            <a:pPr marL="285750" indent="-285750" algn="just">
              <a:lnSpc>
                <a:spcPct val="150000"/>
              </a:lnSpc>
              <a:buFont typeface="Wingdings" panose="05000000000000000000" pitchFamily="2" charset="2"/>
              <a:buChar char="Ø"/>
            </a:pPr>
            <a:r>
              <a:rPr lang="en-US" dirty="0"/>
              <a:t>An </a:t>
            </a:r>
            <a:r>
              <a:rPr lang="en-US" dirty="0" smtClean="0"/>
              <a:t>asset</a:t>
            </a:r>
            <a:r>
              <a:rPr lang="en-US" dirty="0"/>
              <a:t> is anything of value that can be converted into cash. Assets are owned by individuals, businesses and governments</a:t>
            </a:r>
            <a:r>
              <a:rPr lang="en-US" dirty="0" smtClean="0"/>
              <a:t>.</a:t>
            </a:r>
          </a:p>
          <a:p>
            <a:pPr marL="285750" indent="-285750" algn="just">
              <a:lnSpc>
                <a:spcPct val="150000"/>
              </a:lnSpc>
              <a:buFont typeface="Wingdings" panose="05000000000000000000" pitchFamily="2" charset="2"/>
              <a:buChar char="Ø"/>
            </a:pPr>
            <a:r>
              <a:rPr lang="en-IN" dirty="0"/>
              <a:t>Examples of assets </a:t>
            </a:r>
            <a:r>
              <a:rPr lang="en-IN" dirty="0" smtClean="0"/>
              <a:t>include:- </a:t>
            </a:r>
          </a:p>
          <a:p>
            <a:pPr marL="285750" indent="-285750" algn="just">
              <a:lnSpc>
                <a:spcPct val="150000"/>
              </a:lnSpc>
              <a:buFont typeface="Wingdings" panose="05000000000000000000" pitchFamily="2" charset="2"/>
              <a:buChar char="§"/>
            </a:pPr>
            <a:r>
              <a:rPr lang="en-US" dirty="0" smtClean="0"/>
              <a:t>Cash </a:t>
            </a:r>
            <a:r>
              <a:rPr lang="en-US" dirty="0"/>
              <a:t>and cash equivalents – certificates of deposit, checking and savings accounts, money market accounts, physical cash, Treasury bills;</a:t>
            </a:r>
          </a:p>
          <a:p>
            <a:pPr marL="285750" indent="-285750" algn="just">
              <a:lnSpc>
                <a:spcPct val="150000"/>
              </a:lnSpc>
              <a:buFont typeface="Wingdings" panose="05000000000000000000" pitchFamily="2" charset="2"/>
              <a:buChar char="§"/>
            </a:pPr>
            <a:r>
              <a:rPr lang="en-US" dirty="0"/>
              <a:t>Real property – land and any structure that is permanently attached to it;</a:t>
            </a:r>
          </a:p>
          <a:p>
            <a:pPr marL="285750" indent="-285750" algn="just">
              <a:lnSpc>
                <a:spcPct val="150000"/>
              </a:lnSpc>
              <a:buFont typeface="Wingdings" panose="05000000000000000000" pitchFamily="2" charset="2"/>
              <a:buChar char="§"/>
            </a:pPr>
            <a:r>
              <a:rPr lang="en-US" dirty="0"/>
              <a:t>Personal property – everything that you own that is not real property such as boats, collectibles, household furnishings, jewelry, vehicles;</a:t>
            </a:r>
          </a:p>
          <a:p>
            <a:pPr marL="285750" indent="-285750" algn="just">
              <a:lnSpc>
                <a:spcPct val="150000"/>
              </a:lnSpc>
              <a:buFont typeface="Wingdings" panose="05000000000000000000" pitchFamily="2" charset="2"/>
              <a:buChar char="§"/>
            </a:pPr>
            <a:r>
              <a:rPr lang="en-US" dirty="0"/>
              <a:t>Investments – annuities, bonds, cash value of life insurance policies, mutual funds, pensions, retirement plans </a:t>
            </a:r>
            <a:r>
              <a:rPr lang="en-US" dirty="0" smtClean="0"/>
              <a:t>stocks </a:t>
            </a:r>
            <a:r>
              <a:rPr lang="en-US" dirty="0"/>
              <a:t>and other investments.</a:t>
            </a:r>
          </a:p>
          <a:p>
            <a:pPr algn="just"/>
            <a:endParaRPr lang="en-IN" dirty="0"/>
          </a:p>
        </p:txBody>
      </p:sp>
    </p:spTree>
    <p:extLst>
      <p:ext uri="{BB962C8B-B14F-4D97-AF65-F5344CB8AC3E}">
        <p14:creationId xmlns:p14="http://schemas.microsoft.com/office/powerpoint/2010/main" val="3693033526"/>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14" presetClass="entr" presetSubtype="10" fill="hold" nodeType="clickEffect">
                                  <p:stCondLst>
                                    <p:cond delay="0"/>
                                  </p:stCondLst>
                                  <p:childTnLst>
                                    <p:set>
                                      <p:cBhvr>
                                        <p:cTn id="13" dur="1" fill="hold">
                                          <p:stCondLst>
                                            <p:cond delay="0"/>
                                          </p:stCondLst>
                                        </p:cTn>
                                        <p:tgtEl>
                                          <p:spTgt spid="5">
                                            <p:txEl>
                                              <p:pRg st="0" end="0"/>
                                            </p:txEl>
                                          </p:spTgt>
                                        </p:tgtEl>
                                        <p:attrNameLst>
                                          <p:attrName>style.visibility</p:attrName>
                                        </p:attrNameLst>
                                      </p:cBhvr>
                                      <p:to>
                                        <p:strVal val="visible"/>
                                      </p:to>
                                    </p:set>
                                    <p:animEffect transition="in" filter="randombar(horizontal)">
                                      <p:cBhvr>
                                        <p:cTn id="14" dur="500"/>
                                        <p:tgtEl>
                                          <p:spTgt spid="5">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31" presetClass="entr" presetSubtype="0"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p:cTn id="19" dur="1000" fill="hold"/>
                                        <p:tgtEl>
                                          <p:spTgt spid="3"/>
                                        </p:tgtEl>
                                        <p:attrNameLst>
                                          <p:attrName>ppt_w</p:attrName>
                                        </p:attrNameLst>
                                      </p:cBhvr>
                                      <p:tavLst>
                                        <p:tav tm="0">
                                          <p:val>
                                            <p:fltVal val="0"/>
                                          </p:val>
                                        </p:tav>
                                        <p:tav tm="100000">
                                          <p:val>
                                            <p:strVal val="#ppt_w"/>
                                          </p:val>
                                        </p:tav>
                                      </p:tavLst>
                                    </p:anim>
                                    <p:anim calcmode="lin" valueType="num">
                                      <p:cBhvr>
                                        <p:cTn id="20" dur="1000" fill="hold"/>
                                        <p:tgtEl>
                                          <p:spTgt spid="3"/>
                                        </p:tgtEl>
                                        <p:attrNameLst>
                                          <p:attrName>ppt_h</p:attrName>
                                        </p:attrNameLst>
                                      </p:cBhvr>
                                      <p:tavLst>
                                        <p:tav tm="0">
                                          <p:val>
                                            <p:fltVal val="0"/>
                                          </p:val>
                                        </p:tav>
                                        <p:tav tm="100000">
                                          <p:val>
                                            <p:strVal val="#ppt_h"/>
                                          </p:val>
                                        </p:tav>
                                      </p:tavLst>
                                    </p:anim>
                                    <p:anim calcmode="lin" valueType="num">
                                      <p:cBhvr>
                                        <p:cTn id="21" dur="1000" fill="hold"/>
                                        <p:tgtEl>
                                          <p:spTgt spid="3"/>
                                        </p:tgtEl>
                                        <p:attrNameLst>
                                          <p:attrName>style.rotation</p:attrName>
                                        </p:attrNameLst>
                                      </p:cBhvr>
                                      <p:tavLst>
                                        <p:tav tm="0">
                                          <p:val>
                                            <p:fltVal val="90"/>
                                          </p:val>
                                        </p:tav>
                                        <p:tav tm="100000">
                                          <p:val>
                                            <p:fltVal val="0"/>
                                          </p:val>
                                        </p:tav>
                                      </p:tavLst>
                                    </p:anim>
                                    <p:animEffect transition="in" filter="fade">
                                      <p:cBhvr>
                                        <p:cTn id="22" dur="1000"/>
                                        <p:tgtEl>
                                          <p:spTgt spid="3"/>
                                        </p:tgtEl>
                                      </p:cBhvr>
                                    </p:animEffect>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nodeType="clickEffect">
                                  <p:stCondLst>
                                    <p:cond delay="0"/>
                                  </p:stCondLst>
                                  <p:childTnLst>
                                    <p:set>
                                      <p:cBhvr>
                                        <p:cTn id="26" dur="1" fill="hold">
                                          <p:stCondLst>
                                            <p:cond delay="0"/>
                                          </p:stCondLst>
                                        </p:cTn>
                                        <p:tgtEl>
                                          <p:spTgt spid="6">
                                            <p:txEl>
                                              <p:pRg st="0" end="0"/>
                                            </p:txEl>
                                          </p:spTgt>
                                        </p:tgtEl>
                                        <p:attrNameLst>
                                          <p:attrName>style.visibility</p:attrName>
                                        </p:attrNameLst>
                                      </p:cBhvr>
                                      <p:to>
                                        <p:strVal val="visible"/>
                                      </p:to>
                                    </p:set>
                                    <p:animEffect transition="in" filter="fade">
                                      <p:cBhvr>
                                        <p:cTn id="27" dur="1000"/>
                                        <p:tgtEl>
                                          <p:spTgt spid="6">
                                            <p:txEl>
                                              <p:pRg st="0" end="0"/>
                                            </p:txEl>
                                          </p:spTgt>
                                        </p:tgtEl>
                                      </p:cBhvr>
                                    </p:animEffect>
                                    <p:anim calcmode="lin" valueType="num">
                                      <p:cBhvr>
                                        <p:cTn id="28"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29"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nodeType="clickEffect">
                                  <p:stCondLst>
                                    <p:cond delay="0"/>
                                  </p:stCondLst>
                                  <p:childTnLst>
                                    <p:set>
                                      <p:cBhvr>
                                        <p:cTn id="33" dur="1" fill="hold">
                                          <p:stCondLst>
                                            <p:cond delay="0"/>
                                          </p:stCondLst>
                                        </p:cTn>
                                        <p:tgtEl>
                                          <p:spTgt spid="6">
                                            <p:txEl>
                                              <p:pRg st="1" end="1"/>
                                            </p:txEl>
                                          </p:spTgt>
                                        </p:tgtEl>
                                        <p:attrNameLst>
                                          <p:attrName>style.visibility</p:attrName>
                                        </p:attrNameLst>
                                      </p:cBhvr>
                                      <p:to>
                                        <p:strVal val="visible"/>
                                      </p:to>
                                    </p:set>
                                    <p:animEffect transition="in" filter="fade">
                                      <p:cBhvr>
                                        <p:cTn id="34" dur="1000"/>
                                        <p:tgtEl>
                                          <p:spTgt spid="6">
                                            <p:txEl>
                                              <p:pRg st="1" end="1"/>
                                            </p:txEl>
                                          </p:spTgt>
                                        </p:tgtEl>
                                      </p:cBhvr>
                                    </p:animEffect>
                                    <p:anim calcmode="lin" valueType="num">
                                      <p:cBhvr>
                                        <p:cTn id="35"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36"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nodeType="clickEffect">
                                  <p:stCondLst>
                                    <p:cond delay="0"/>
                                  </p:stCondLst>
                                  <p:childTnLst>
                                    <p:set>
                                      <p:cBhvr>
                                        <p:cTn id="40" dur="1" fill="hold">
                                          <p:stCondLst>
                                            <p:cond delay="0"/>
                                          </p:stCondLst>
                                        </p:cTn>
                                        <p:tgtEl>
                                          <p:spTgt spid="6">
                                            <p:txEl>
                                              <p:pRg st="2" end="2"/>
                                            </p:txEl>
                                          </p:spTgt>
                                        </p:tgtEl>
                                        <p:attrNameLst>
                                          <p:attrName>style.visibility</p:attrName>
                                        </p:attrNameLst>
                                      </p:cBhvr>
                                      <p:to>
                                        <p:strVal val="visible"/>
                                      </p:to>
                                    </p:set>
                                    <p:animEffect transition="in" filter="fade">
                                      <p:cBhvr>
                                        <p:cTn id="41" dur="1000"/>
                                        <p:tgtEl>
                                          <p:spTgt spid="6">
                                            <p:txEl>
                                              <p:pRg st="2" end="2"/>
                                            </p:txEl>
                                          </p:spTgt>
                                        </p:tgtEl>
                                      </p:cBhvr>
                                    </p:animEffect>
                                    <p:anim calcmode="lin" valueType="num">
                                      <p:cBhvr>
                                        <p:cTn id="42"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43"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42" presetClass="entr" presetSubtype="0" fill="hold" nodeType="clickEffect">
                                  <p:stCondLst>
                                    <p:cond delay="0"/>
                                  </p:stCondLst>
                                  <p:childTnLst>
                                    <p:set>
                                      <p:cBhvr>
                                        <p:cTn id="47" dur="1" fill="hold">
                                          <p:stCondLst>
                                            <p:cond delay="0"/>
                                          </p:stCondLst>
                                        </p:cTn>
                                        <p:tgtEl>
                                          <p:spTgt spid="6">
                                            <p:txEl>
                                              <p:pRg st="3" end="3"/>
                                            </p:txEl>
                                          </p:spTgt>
                                        </p:tgtEl>
                                        <p:attrNameLst>
                                          <p:attrName>style.visibility</p:attrName>
                                        </p:attrNameLst>
                                      </p:cBhvr>
                                      <p:to>
                                        <p:strVal val="visible"/>
                                      </p:to>
                                    </p:set>
                                    <p:animEffect transition="in" filter="fade">
                                      <p:cBhvr>
                                        <p:cTn id="48" dur="1000"/>
                                        <p:tgtEl>
                                          <p:spTgt spid="6">
                                            <p:txEl>
                                              <p:pRg st="3" end="3"/>
                                            </p:txEl>
                                          </p:spTgt>
                                        </p:tgtEl>
                                      </p:cBhvr>
                                    </p:animEffect>
                                    <p:anim calcmode="lin" valueType="num">
                                      <p:cBhvr>
                                        <p:cTn id="49"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50" dur="1000" fill="hold"/>
                                        <p:tgtEl>
                                          <p:spTgt spid="6">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42" presetClass="entr" presetSubtype="0" fill="hold" nodeType="clickEffect">
                                  <p:stCondLst>
                                    <p:cond delay="0"/>
                                  </p:stCondLst>
                                  <p:childTnLst>
                                    <p:set>
                                      <p:cBhvr>
                                        <p:cTn id="54" dur="1" fill="hold">
                                          <p:stCondLst>
                                            <p:cond delay="0"/>
                                          </p:stCondLst>
                                        </p:cTn>
                                        <p:tgtEl>
                                          <p:spTgt spid="6">
                                            <p:txEl>
                                              <p:pRg st="4" end="4"/>
                                            </p:txEl>
                                          </p:spTgt>
                                        </p:tgtEl>
                                        <p:attrNameLst>
                                          <p:attrName>style.visibility</p:attrName>
                                        </p:attrNameLst>
                                      </p:cBhvr>
                                      <p:to>
                                        <p:strVal val="visible"/>
                                      </p:to>
                                    </p:set>
                                    <p:animEffect transition="in" filter="fade">
                                      <p:cBhvr>
                                        <p:cTn id="55" dur="1000"/>
                                        <p:tgtEl>
                                          <p:spTgt spid="6">
                                            <p:txEl>
                                              <p:pRg st="4" end="4"/>
                                            </p:txEl>
                                          </p:spTgt>
                                        </p:tgtEl>
                                      </p:cBhvr>
                                    </p:animEffect>
                                    <p:anim calcmode="lin" valueType="num">
                                      <p:cBhvr>
                                        <p:cTn id="56"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57" dur="1000" fill="hold"/>
                                        <p:tgtEl>
                                          <p:spTgt spid="6">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42" presetClass="entr" presetSubtype="0" fill="hold" nodeType="clickEffect">
                                  <p:stCondLst>
                                    <p:cond delay="0"/>
                                  </p:stCondLst>
                                  <p:childTnLst>
                                    <p:set>
                                      <p:cBhvr>
                                        <p:cTn id="61" dur="1" fill="hold">
                                          <p:stCondLst>
                                            <p:cond delay="0"/>
                                          </p:stCondLst>
                                        </p:cTn>
                                        <p:tgtEl>
                                          <p:spTgt spid="6">
                                            <p:txEl>
                                              <p:pRg st="5" end="5"/>
                                            </p:txEl>
                                          </p:spTgt>
                                        </p:tgtEl>
                                        <p:attrNameLst>
                                          <p:attrName>style.visibility</p:attrName>
                                        </p:attrNameLst>
                                      </p:cBhvr>
                                      <p:to>
                                        <p:strVal val="visible"/>
                                      </p:to>
                                    </p:set>
                                    <p:animEffect transition="in" filter="fade">
                                      <p:cBhvr>
                                        <p:cTn id="62" dur="1000"/>
                                        <p:tgtEl>
                                          <p:spTgt spid="6">
                                            <p:txEl>
                                              <p:pRg st="5" end="5"/>
                                            </p:txEl>
                                          </p:spTgt>
                                        </p:tgtEl>
                                      </p:cBhvr>
                                    </p:animEffect>
                                    <p:anim calcmode="lin" valueType="num">
                                      <p:cBhvr>
                                        <p:cTn id="63" dur="1000" fill="hold"/>
                                        <p:tgtEl>
                                          <p:spTgt spid="6">
                                            <p:txEl>
                                              <p:pRg st="5" end="5"/>
                                            </p:txEl>
                                          </p:spTgt>
                                        </p:tgtEl>
                                        <p:attrNameLst>
                                          <p:attrName>ppt_x</p:attrName>
                                        </p:attrNameLst>
                                      </p:cBhvr>
                                      <p:tavLst>
                                        <p:tav tm="0">
                                          <p:val>
                                            <p:strVal val="#ppt_x"/>
                                          </p:val>
                                        </p:tav>
                                        <p:tav tm="100000">
                                          <p:val>
                                            <p:strVal val="#ppt_x"/>
                                          </p:val>
                                        </p:tav>
                                      </p:tavLst>
                                    </p:anim>
                                    <p:anim calcmode="lin" valueType="num">
                                      <p:cBhvr>
                                        <p:cTn id="64" dur="1000" fill="hold"/>
                                        <p:tgtEl>
                                          <p:spTgt spid="6">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36172" y="0"/>
            <a:ext cx="4224482" cy="729672"/>
          </a:xfrm>
        </p:spPr>
        <p:txBody>
          <a:bodyPr>
            <a:normAutofit/>
          </a:bodyPr>
          <a:lstStyle/>
          <a:p>
            <a:r>
              <a:rPr lang="en-IN" sz="2800" b="1" dirty="0">
                <a:solidFill>
                  <a:schemeClr val="tx1"/>
                </a:solidFill>
                <a:latin typeface="Rockwell" panose="02060603020205020403" pitchFamily="18" charset="0"/>
                <a:ea typeface="+mn-ea"/>
                <a:cs typeface="+mn-cs"/>
              </a:rPr>
              <a:t>Types of </a:t>
            </a:r>
            <a:r>
              <a:rPr lang="en-IN" sz="2800" b="1" dirty="0" smtClean="0">
                <a:solidFill>
                  <a:schemeClr val="tx1"/>
                </a:solidFill>
                <a:latin typeface="Rockwell" panose="02060603020205020403" pitchFamily="18" charset="0"/>
                <a:ea typeface="+mn-ea"/>
                <a:cs typeface="+mn-cs"/>
              </a:rPr>
              <a:t>Assets</a:t>
            </a:r>
            <a:endParaRPr lang="en-IN" sz="2800" b="1" dirty="0">
              <a:solidFill>
                <a:schemeClr val="tx1"/>
              </a:solidFill>
              <a:latin typeface="Rockwell" panose="02060603020205020403" pitchFamily="18" charset="0"/>
              <a:ea typeface="+mn-ea"/>
              <a:cs typeface="+mn-cs"/>
            </a:endParaRPr>
          </a:p>
        </p:txBody>
      </p:sp>
      <p:sp>
        <p:nvSpPr>
          <p:cNvPr id="4" name="Footer Placeholder 3"/>
          <p:cNvSpPr>
            <a:spLocks noGrp="1"/>
          </p:cNvSpPr>
          <p:nvPr>
            <p:ph type="ftr" sz="quarter" idx="11"/>
          </p:nvPr>
        </p:nvSpPr>
        <p:spPr/>
        <p:txBody>
          <a:bodyPr/>
          <a:lstStyle/>
          <a:p>
            <a:r>
              <a:rPr lang="en-US" dirty="0" smtClean="0"/>
              <a:t>www.sharemarket.com</a:t>
            </a:r>
            <a:endParaRPr lang="en-US" dirty="0"/>
          </a:p>
        </p:txBody>
      </p:sp>
      <p:graphicFrame>
        <p:nvGraphicFramePr>
          <p:cNvPr id="6" name="Diagram 5"/>
          <p:cNvGraphicFramePr/>
          <p:nvPr>
            <p:extLst>
              <p:ext uri="{D42A27DB-BD31-4B8C-83A1-F6EECF244321}">
                <p14:modId xmlns:p14="http://schemas.microsoft.com/office/powerpoint/2010/main" val="2028185567"/>
              </p:ext>
            </p:extLst>
          </p:nvPr>
        </p:nvGraphicFramePr>
        <p:xfrm>
          <a:off x="1077190" y="706581"/>
          <a:ext cx="4409209" cy="55435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TextBox 6"/>
          <p:cNvSpPr txBox="1"/>
          <p:nvPr/>
        </p:nvSpPr>
        <p:spPr>
          <a:xfrm>
            <a:off x="5717309" y="927108"/>
            <a:ext cx="6474691" cy="923330"/>
          </a:xfrm>
          <a:prstGeom prst="rect">
            <a:avLst/>
          </a:prstGeom>
          <a:noFill/>
          <a:ln>
            <a:noFill/>
          </a:ln>
        </p:spPr>
        <p:txBody>
          <a:bodyPr wrap="square" rtlCol="0" anchor="ctr" anchorCtr="1">
            <a:spAutoFit/>
          </a:bodyPr>
          <a:lstStyle/>
          <a:p>
            <a:pPr algn="just"/>
            <a:r>
              <a:rPr lang="en-US" dirty="0"/>
              <a:t>Tangible assets are any assets that have a physical presence. Examples include cash, stocks, bonds, property, buildings, equipment, inventory, precious metals and art. </a:t>
            </a:r>
            <a:endParaRPr lang="en-IN" dirty="0"/>
          </a:p>
        </p:txBody>
      </p:sp>
      <p:sp>
        <p:nvSpPr>
          <p:cNvPr id="8" name="TextBox 7"/>
          <p:cNvSpPr txBox="1"/>
          <p:nvPr/>
        </p:nvSpPr>
        <p:spPr>
          <a:xfrm>
            <a:off x="5717309" y="1849491"/>
            <a:ext cx="6474691" cy="1200329"/>
          </a:xfrm>
          <a:prstGeom prst="rect">
            <a:avLst/>
          </a:prstGeom>
          <a:noFill/>
          <a:ln>
            <a:noFill/>
          </a:ln>
        </p:spPr>
        <p:txBody>
          <a:bodyPr wrap="square" rtlCol="0" anchor="ctr" anchorCtr="1">
            <a:spAutoFit/>
          </a:bodyPr>
          <a:lstStyle/>
          <a:p>
            <a:pPr algn="just"/>
            <a:r>
              <a:rPr lang="en-US" dirty="0"/>
              <a:t>Intangible Assets are assets that have no physical presence. Examples include patents, copyrights, goodwill and trademarks. It is </a:t>
            </a:r>
            <a:r>
              <a:rPr lang="en-US" dirty="0" smtClean="0"/>
              <a:t>usually difficult </a:t>
            </a:r>
            <a:r>
              <a:rPr lang="en-US" dirty="0"/>
              <a:t>to determine the value of intangible assets.</a:t>
            </a:r>
            <a:br>
              <a:rPr lang="en-US" dirty="0"/>
            </a:br>
            <a:endParaRPr lang="en-IN" dirty="0"/>
          </a:p>
        </p:txBody>
      </p:sp>
      <p:sp>
        <p:nvSpPr>
          <p:cNvPr id="9" name="TextBox 8"/>
          <p:cNvSpPr txBox="1"/>
          <p:nvPr/>
        </p:nvSpPr>
        <p:spPr>
          <a:xfrm>
            <a:off x="5717308" y="3048873"/>
            <a:ext cx="6474691" cy="923330"/>
          </a:xfrm>
          <a:prstGeom prst="rect">
            <a:avLst/>
          </a:prstGeom>
          <a:noFill/>
          <a:ln>
            <a:noFill/>
          </a:ln>
        </p:spPr>
        <p:txBody>
          <a:bodyPr wrap="square" rtlCol="0" anchor="ctr" anchorCtr="1">
            <a:spAutoFit/>
          </a:bodyPr>
          <a:lstStyle/>
          <a:p>
            <a:pPr algn="just"/>
            <a:r>
              <a:rPr lang="en-US" dirty="0"/>
              <a:t>A financial asset is an asset that has a value that's based on a contract. Examples include cash, stocks, bonds and derivatives.</a:t>
            </a:r>
            <a:br>
              <a:rPr lang="en-US" dirty="0"/>
            </a:br>
            <a:endParaRPr lang="en-IN" dirty="0"/>
          </a:p>
        </p:txBody>
      </p:sp>
      <p:sp>
        <p:nvSpPr>
          <p:cNvPr id="10" name="TextBox 9"/>
          <p:cNvSpPr txBox="1"/>
          <p:nvPr/>
        </p:nvSpPr>
        <p:spPr>
          <a:xfrm>
            <a:off x="5717308" y="4045005"/>
            <a:ext cx="6493164" cy="1200329"/>
          </a:xfrm>
          <a:prstGeom prst="rect">
            <a:avLst/>
          </a:prstGeom>
          <a:noFill/>
          <a:ln>
            <a:noFill/>
          </a:ln>
        </p:spPr>
        <p:txBody>
          <a:bodyPr wrap="square" rtlCol="0" anchor="ctr" anchorCtr="1">
            <a:spAutoFit/>
          </a:bodyPr>
          <a:lstStyle/>
          <a:p>
            <a:pPr algn="just"/>
            <a:r>
              <a:rPr lang="en-US" dirty="0"/>
              <a:t>Fixed assets are long-lived assets that cannot be easily converted into cash. Examples include property, buildings, equipment </a:t>
            </a:r>
            <a:r>
              <a:rPr lang="en-US" dirty="0" smtClean="0"/>
              <a:t>and furniture</a:t>
            </a:r>
            <a:r>
              <a:rPr lang="en-US" dirty="0"/>
              <a:t>. </a:t>
            </a:r>
            <a:br>
              <a:rPr lang="en-US" dirty="0"/>
            </a:br>
            <a:endParaRPr lang="en-IN" dirty="0"/>
          </a:p>
        </p:txBody>
      </p:sp>
      <p:sp>
        <p:nvSpPr>
          <p:cNvPr id="11" name="TextBox 10"/>
          <p:cNvSpPr txBox="1"/>
          <p:nvPr/>
        </p:nvSpPr>
        <p:spPr>
          <a:xfrm>
            <a:off x="5717308" y="5339177"/>
            <a:ext cx="6493164" cy="923330"/>
          </a:xfrm>
          <a:prstGeom prst="rect">
            <a:avLst/>
          </a:prstGeom>
          <a:noFill/>
          <a:ln>
            <a:noFill/>
          </a:ln>
        </p:spPr>
        <p:txBody>
          <a:bodyPr wrap="square" rtlCol="0" anchor="ctr" anchorCtr="1">
            <a:spAutoFit/>
          </a:bodyPr>
          <a:lstStyle/>
          <a:p>
            <a:pPr algn="just"/>
            <a:r>
              <a:rPr lang="en-US" dirty="0"/>
              <a:t>Current assets include cash and assets that are expected to be converted into cash, consumed or expended in the next year or current operating period.</a:t>
            </a:r>
            <a:endParaRPr lang="en-IN" dirty="0"/>
          </a:p>
        </p:txBody>
      </p:sp>
    </p:spTree>
    <p:extLst>
      <p:ext uri="{BB962C8B-B14F-4D97-AF65-F5344CB8AC3E}">
        <p14:creationId xmlns:p14="http://schemas.microsoft.com/office/powerpoint/2010/main" val="2851034822"/>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6">
                                            <p:graphicEl>
                                              <a:dgm id="{B133ACC3-B199-432D-85C5-22209825A1A1}"/>
                                            </p:graphicEl>
                                          </p:spTgt>
                                        </p:tgtEl>
                                        <p:attrNameLst>
                                          <p:attrName>style.visibility</p:attrName>
                                        </p:attrNameLst>
                                      </p:cBhvr>
                                      <p:to>
                                        <p:strVal val="visible"/>
                                      </p:to>
                                    </p:set>
                                    <p:animEffect transition="in" filter="fade">
                                      <p:cBhvr>
                                        <p:cTn id="12" dur="1000"/>
                                        <p:tgtEl>
                                          <p:spTgt spid="6">
                                            <p:graphicEl>
                                              <a:dgm id="{B133ACC3-B199-432D-85C5-22209825A1A1}"/>
                                            </p:graphicEl>
                                          </p:spTgt>
                                        </p:tgtEl>
                                      </p:cBhvr>
                                    </p:animEffect>
                                    <p:anim calcmode="lin" valueType="num">
                                      <p:cBhvr>
                                        <p:cTn id="13" dur="1000" fill="hold"/>
                                        <p:tgtEl>
                                          <p:spTgt spid="6">
                                            <p:graphicEl>
                                              <a:dgm id="{B133ACC3-B199-432D-85C5-22209825A1A1}"/>
                                            </p:graphicEl>
                                          </p:spTgt>
                                        </p:tgtEl>
                                        <p:attrNameLst>
                                          <p:attrName>ppt_x</p:attrName>
                                        </p:attrNameLst>
                                      </p:cBhvr>
                                      <p:tavLst>
                                        <p:tav tm="0">
                                          <p:val>
                                            <p:strVal val="#ppt_x"/>
                                          </p:val>
                                        </p:tav>
                                        <p:tav tm="100000">
                                          <p:val>
                                            <p:strVal val="#ppt_x"/>
                                          </p:val>
                                        </p:tav>
                                      </p:tavLst>
                                    </p:anim>
                                    <p:anim calcmode="lin" valueType="num">
                                      <p:cBhvr>
                                        <p:cTn id="14" dur="1000" fill="hold"/>
                                        <p:tgtEl>
                                          <p:spTgt spid="6">
                                            <p:graphicEl>
                                              <a:dgm id="{B133ACC3-B199-432D-85C5-22209825A1A1}"/>
                                            </p:graphic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6">
                                            <p:graphicEl>
                                              <a:dgm id="{2D1D6B9E-3F71-4D1D-8DBE-D8C4C23AF81E}"/>
                                            </p:graphicEl>
                                          </p:spTgt>
                                        </p:tgtEl>
                                        <p:attrNameLst>
                                          <p:attrName>style.visibility</p:attrName>
                                        </p:attrNameLst>
                                      </p:cBhvr>
                                      <p:to>
                                        <p:strVal val="visible"/>
                                      </p:to>
                                    </p:set>
                                    <p:animEffect transition="in" filter="fade">
                                      <p:cBhvr>
                                        <p:cTn id="19" dur="1000"/>
                                        <p:tgtEl>
                                          <p:spTgt spid="6">
                                            <p:graphicEl>
                                              <a:dgm id="{2D1D6B9E-3F71-4D1D-8DBE-D8C4C23AF81E}"/>
                                            </p:graphicEl>
                                          </p:spTgt>
                                        </p:tgtEl>
                                      </p:cBhvr>
                                    </p:animEffect>
                                    <p:anim calcmode="lin" valueType="num">
                                      <p:cBhvr>
                                        <p:cTn id="20" dur="1000" fill="hold"/>
                                        <p:tgtEl>
                                          <p:spTgt spid="6">
                                            <p:graphicEl>
                                              <a:dgm id="{2D1D6B9E-3F71-4D1D-8DBE-D8C4C23AF81E}"/>
                                            </p:graphicEl>
                                          </p:spTgt>
                                        </p:tgtEl>
                                        <p:attrNameLst>
                                          <p:attrName>ppt_x</p:attrName>
                                        </p:attrNameLst>
                                      </p:cBhvr>
                                      <p:tavLst>
                                        <p:tav tm="0">
                                          <p:val>
                                            <p:strVal val="#ppt_x"/>
                                          </p:val>
                                        </p:tav>
                                        <p:tav tm="100000">
                                          <p:val>
                                            <p:strVal val="#ppt_x"/>
                                          </p:val>
                                        </p:tav>
                                      </p:tavLst>
                                    </p:anim>
                                    <p:anim calcmode="lin" valueType="num">
                                      <p:cBhvr>
                                        <p:cTn id="21" dur="1000" fill="hold"/>
                                        <p:tgtEl>
                                          <p:spTgt spid="6">
                                            <p:graphicEl>
                                              <a:dgm id="{2D1D6B9E-3F71-4D1D-8DBE-D8C4C23AF81E}"/>
                                            </p:graphicEl>
                                          </p:spTgt>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6">
                                            <p:graphicEl>
                                              <a:dgm id="{27FB077E-9E47-4813-8E90-2880643664AD}"/>
                                            </p:graphicEl>
                                          </p:spTgt>
                                        </p:tgtEl>
                                        <p:attrNameLst>
                                          <p:attrName>style.visibility</p:attrName>
                                        </p:attrNameLst>
                                      </p:cBhvr>
                                      <p:to>
                                        <p:strVal val="visible"/>
                                      </p:to>
                                    </p:set>
                                    <p:animEffect transition="in" filter="fade">
                                      <p:cBhvr>
                                        <p:cTn id="24" dur="1000"/>
                                        <p:tgtEl>
                                          <p:spTgt spid="6">
                                            <p:graphicEl>
                                              <a:dgm id="{27FB077E-9E47-4813-8E90-2880643664AD}"/>
                                            </p:graphicEl>
                                          </p:spTgt>
                                        </p:tgtEl>
                                      </p:cBhvr>
                                    </p:animEffect>
                                    <p:anim calcmode="lin" valueType="num">
                                      <p:cBhvr>
                                        <p:cTn id="25" dur="1000" fill="hold"/>
                                        <p:tgtEl>
                                          <p:spTgt spid="6">
                                            <p:graphicEl>
                                              <a:dgm id="{27FB077E-9E47-4813-8E90-2880643664AD}"/>
                                            </p:graphicEl>
                                          </p:spTgt>
                                        </p:tgtEl>
                                        <p:attrNameLst>
                                          <p:attrName>ppt_x</p:attrName>
                                        </p:attrNameLst>
                                      </p:cBhvr>
                                      <p:tavLst>
                                        <p:tav tm="0">
                                          <p:val>
                                            <p:strVal val="#ppt_x"/>
                                          </p:val>
                                        </p:tav>
                                        <p:tav tm="100000">
                                          <p:val>
                                            <p:strVal val="#ppt_x"/>
                                          </p:val>
                                        </p:tav>
                                      </p:tavLst>
                                    </p:anim>
                                    <p:anim calcmode="lin" valueType="num">
                                      <p:cBhvr>
                                        <p:cTn id="26" dur="1000" fill="hold"/>
                                        <p:tgtEl>
                                          <p:spTgt spid="6">
                                            <p:graphicEl>
                                              <a:dgm id="{27FB077E-9E47-4813-8E90-2880643664AD}"/>
                                            </p:graphicEl>
                                          </p:spTgt>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6">
                                            <p:graphicEl>
                                              <a:dgm id="{EA8230FC-537E-4FB7-AE17-A3FB6A805FBC}"/>
                                            </p:graphicEl>
                                          </p:spTgt>
                                        </p:tgtEl>
                                        <p:attrNameLst>
                                          <p:attrName>style.visibility</p:attrName>
                                        </p:attrNameLst>
                                      </p:cBhvr>
                                      <p:to>
                                        <p:strVal val="visible"/>
                                      </p:to>
                                    </p:set>
                                    <p:animEffect transition="in" filter="fade">
                                      <p:cBhvr>
                                        <p:cTn id="31" dur="1000"/>
                                        <p:tgtEl>
                                          <p:spTgt spid="6">
                                            <p:graphicEl>
                                              <a:dgm id="{EA8230FC-537E-4FB7-AE17-A3FB6A805FBC}"/>
                                            </p:graphicEl>
                                          </p:spTgt>
                                        </p:tgtEl>
                                      </p:cBhvr>
                                    </p:animEffect>
                                    <p:anim calcmode="lin" valueType="num">
                                      <p:cBhvr>
                                        <p:cTn id="32" dur="1000" fill="hold"/>
                                        <p:tgtEl>
                                          <p:spTgt spid="6">
                                            <p:graphicEl>
                                              <a:dgm id="{EA8230FC-537E-4FB7-AE17-A3FB6A805FBC}"/>
                                            </p:graphicEl>
                                          </p:spTgt>
                                        </p:tgtEl>
                                        <p:attrNameLst>
                                          <p:attrName>ppt_x</p:attrName>
                                        </p:attrNameLst>
                                      </p:cBhvr>
                                      <p:tavLst>
                                        <p:tav tm="0">
                                          <p:val>
                                            <p:strVal val="#ppt_x"/>
                                          </p:val>
                                        </p:tav>
                                        <p:tav tm="100000">
                                          <p:val>
                                            <p:strVal val="#ppt_x"/>
                                          </p:val>
                                        </p:tav>
                                      </p:tavLst>
                                    </p:anim>
                                    <p:anim calcmode="lin" valueType="num">
                                      <p:cBhvr>
                                        <p:cTn id="33" dur="1000" fill="hold"/>
                                        <p:tgtEl>
                                          <p:spTgt spid="6">
                                            <p:graphicEl>
                                              <a:dgm id="{EA8230FC-537E-4FB7-AE17-A3FB6A805FBC}"/>
                                            </p:graphicEl>
                                          </p:spTgt>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6">
                                            <p:graphicEl>
                                              <a:dgm id="{07849D1A-4D81-4D00-8F9A-461CCE38FA43}"/>
                                            </p:graphicEl>
                                          </p:spTgt>
                                        </p:tgtEl>
                                        <p:attrNameLst>
                                          <p:attrName>style.visibility</p:attrName>
                                        </p:attrNameLst>
                                      </p:cBhvr>
                                      <p:to>
                                        <p:strVal val="visible"/>
                                      </p:to>
                                    </p:set>
                                    <p:animEffect transition="in" filter="fade">
                                      <p:cBhvr>
                                        <p:cTn id="36" dur="1000"/>
                                        <p:tgtEl>
                                          <p:spTgt spid="6">
                                            <p:graphicEl>
                                              <a:dgm id="{07849D1A-4D81-4D00-8F9A-461CCE38FA43}"/>
                                            </p:graphicEl>
                                          </p:spTgt>
                                        </p:tgtEl>
                                      </p:cBhvr>
                                    </p:animEffect>
                                    <p:anim calcmode="lin" valueType="num">
                                      <p:cBhvr>
                                        <p:cTn id="37" dur="1000" fill="hold"/>
                                        <p:tgtEl>
                                          <p:spTgt spid="6">
                                            <p:graphicEl>
                                              <a:dgm id="{07849D1A-4D81-4D00-8F9A-461CCE38FA43}"/>
                                            </p:graphicEl>
                                          </p:spTgt>
                                        </p:tgtEl>
                                        <p:attrNameLst>
                                          <p:attrName>ppt_x</p:attrName>
                                        </p:attrNameLst>
                                      </p:cBhvr>
                                      <p:tavLst>
                                        <p:tav tm="0">
                                          <p:val>
                                            <p:strVal val="#ppt_x"/>
                                          </p:val>
                                        </p:tav>
                                        <p:tav tm="100000">
                                          <p:val>
                                            <p:strVal val="#ppt_x"/>
                                          </p:val>
                                        </p:tav>
                                      </p:tavLst>
                                    </p:anim>
                                    <p:anim calcmode="lin" valueType="num">
                                      <p:cBhvr>
                                        <p:cTn id="38" dur="1000" fill="hold"/>
                                        <p:tgtEl>
                                          <p:spTgt spid="6">
                                            <p:graphicEl>
                                              <a:dgm id="{07849D1A-4D81-4D00-8F9A-461CCE38FA43}"/>
                                            </p:graphicEl>
                                          </p:spTgt>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grpId="0" nodeType="clickEffect">
                                  <p:stCondLst>
                                    <p:cond delay="0"/>
                                  </p:stCondLst>
                                  <p:childTnLst>
                                    <p:set>
                                      <p:cBhvr>
                                        <p:cTn id="42" dur="1" fill="hold">
                                          <p:stCondLst>
                                            <p:cond delay="0"/>
                                          </p:stCondLst>
                                        </p:cTn>
                                        <p:tgtEl>
                                          <p:spTgt spid="6">
                                            <p:graphicEl>
                                              <a:dgm id="{3F450A83-3B57-4207-A43C-DD61503D3D27}"/>
                                            </p:graphicEl>
                                          </p:spTgt>
                                        </p:tgtEl>
                                        <p:attrNameLst>
                                          <p:attrName>style.visibility</p:attrName>
                                        </p:attrNameLst>
                                      </p:cBhvr>
                                      <p:to>
                                        <p:strVal val="visible"/>
                                      </p:to>
                                    </p:set>
                                    <p:animEffect transition="in" filter="fade">
                                      <p:cBhvr>
                                        <p:cTn id="43" dur="1000"/>
                                        <p:tgtEl>
                                          <p:spTgt spid="6">
                                            <p:graphicEl>
                                              <a:dgm id="{3F450A83-3B57-4207-A43C-DD61503D3D27}"/>
                                            </p:graphicEl>
                                          </p:spTgt>
                                        </p:tgtEl>
                                      </p:cBhvr>
                                    </p:animEffect>
                                    <p:anim calcmode="lin" valueType="num">
                                      <p:cBhvr>
                                        <p:cTn id="44" dur="1000" fill="hold"/>
                                        <p:tgtEl>
                                          <p:spTgt spid="6">
                                            <p:graphicEl>
                                              <a:dgm id="{3F450A83-3B57-4207-A43C-DD61503D3D27}"/>
                                            </p:graphicEl>
                                          </p:spTgt>
                                        </p:tgtEl>
                                        <p:attrNameLst>
                                          <p:attrName>ppt_x</p:attrName>
                                        </p:attrNameLst>
                                      </p:cBhvr>
                                      <p:tavLst>
                                        <p:tav tm="0">
                                          <p:val>
                                            <p:strVal val="#ppt_x"/>
                                          </p:val>
                                        </p:tav>
                                        <p:tav tm="100000">
                                          <p:val>
                                            <p:strVal val="#ppt_x"/>
                                          </p:val>
                                        </p:tav>
                                      </p:tavLst>
                                    </p:anim>
                                    <p:anim calcmode="lin" valueType="num">
                                      <p:cBhvr>
                                        <p:cTn id="45" dur="1000" fill="hold"/>
                                        <p:tgtEl>
                                          <p:spTgt spid="6">
                                            <p:graphicEl>
                                              <a:dgm id="{3F450A83-3B57-4207-A43C-DD61503D3D27}"/>
                                            </p:graphicEl>
                                          </p:spTgt>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6">
                                            <p:graphicEl>
                                              <a:dgm id="{7F70E90F-1391-4605-8662-4E1B69B2973D}"/>
                                            </p:graphicEl>
                                          </p:spTgt>
                                        </p:tgtEl>
                                        <p:attrNameLst>
                                          <p:attrName>style.visibility</p:attrName>
                                        </p:attrNameLst>
                                      </p:cBhvr>
                                      <p:to>
                                        <p:strVal val="visible"/>
                                      </p:to>
                                    </p:set>
                                    <p:animEffect transition="in" filter="fade">
                                      <p:cBhvr>
                                        <p:cTn id="48" dur="1000"/>
                                        <p:tgtEl>
                                          <p:spTgt spid="6">
                                            <p:graphicEl>
                                              <a:dgm id="{7F70E90F-1391-4605-8662-4E1B69B2973D}"/>
                                            </p:graphicEl>
                                          </p:spTgt>
                                        </p:tgtEl>
                                      </p:cBhvr>
                                    </p:animEffect>
                                    <p:anim calcmode="lin" valueType="num">
                                      <p:cBhvr>
                                        <p:cTn id="49" dur="1000" fill="hold"/>
                                        <p:tgtEl>
                                          <p:spTgt spid="6">
                                            <p:graphicEl>
                                              <a:dgm id="{7F70E90F-1391-4605-8662-4E1B69B2973D}"/>
                                            </p:graphicEl>
                                          </p:spTgt>
                                        </p:tgtEl>
                                        <p:attrNameLst>
                                          <p:attrName>ppt_x</p:attrName>
                                        </p:attrNameLst>
                                      </p:cBhvr>
                                      <p:tavLst>
                                        <p:tav tm="0">
                                          <p:val>
                                            <p:strVal val="#ppt_x"/>
                                          </p:val>
                                        </p:tav>
                                        <p:tav tm="100000">
                                          <p:val>
                                            <p:strVal val="#ppt_x"/>
                                          </p:val>
                                        </p:tav>
                                      </p:tavLst>
                                    </p:anim>
                                    <p:anim calcmode="lin" valueType="num">
                                      <p:cBhvr>
                                        <p:cTn id="50" dur="1000" fill="hold"/>
                                        <p:tgtEl>
                                          <p:spTgt spid="6">
                                            <p:graphicEl>
                                              <a:dgm id="{7F70E90F-1391-4605-8662-4E1B69B2973D}"/>
                                            </p:graphicEl>
                                          </p:spTgt>
                                        </p:tgtEl>
                                        <p:attrNameLst>
                                          <p:attrName>ppt_y</p:attrName>
                                        </p:attrNameLst>
                                      </p:cBhvr>
                                      <p:tavLst>
                                        <p:tav tm="0">
                                          <p:val>
                                            <p:strVal val="#ppt_y+.1"/>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42" presetClass="entr" presetSubtype="0" fill="hold" grpId="0" nodeType="clickEffect">
                                  <p:stCondLst>
                                    <p:cond delay="0"/>
                                  </p:stCondLst>
                                  <p:childTnLst>
                                    <p:set>
                                      <p:cBhvr>
                                        <p:cTn id="54" dur="1" fill="hold">
                                          <p:stCondLst>
                                            <p:cond delay="0"/>
                                          </p:stCondLst>
                                        </p:cTn>
                                        <p:tgtEl>
                                          <p:spTgt spid="6">
                                            <p:graphicEl>
                                              <a:dgm id="{48595A30-4575-40BF-A037-2D1D0933A88B}"/>
                                            </p:graphicEl>
                                          </p:spTgt>
                                        </p:tgtEl>
                                        <p:attrNameLst>
                                          <p:attrName>style.visibility</p:attrName>
                                        </p:attrNameLst>
                                      </p:cBhvr>
                                      <p:to>
                                        <p:strVal val="visible"/>
                                      </p:to>
                                    </p:set>
                                    <p:animEffect transition="in" filter="fade">
                                      <p:cBhvr>
                                        <p:cTn id="55" dur="1000"/>
                                        <p:tgtEl>
                                          <p:spTgt spid="6">
                                            <p:graphicEl>
                                              <a:dgm id="{48595A30-4575-40BF-A037-2D1D0933A88B}"/>
                                            </p:graphicEl>
                                          </p:spTgt>
                                        </p:tgtEl>
                                      </p:cBhvr>
                                    </p:animEffect>
                                    <p:anim calcmode="lin" valueType="num">
                                      <p:cBhvr>
                                        <p:cTn id="56" dur="1000" fill="hold"/>
                                        <p:tgtEl>
                                          <p:spTgt spid="6">
                                            <p:graphicEl>
                                              <a:dgm id="{48595A30-4575-40BF-A037-2D1D0933A88B}"/>
                                            </p:graphicEl>
                                          </p:spTgt>
                                        </p:tgtEl>
                                        <p:attrNameLst>
                                          <p:attrName>ppt_x</p:attrName>
                                        </p:attrNameLst>
                                      </p:cBhvr>
                                      <p:tavLst>
                                        <p:tav tm="0">
                                          <p:val>
                                            <p:strVal val="#ppt_x"/>
                                          </p:val>
                                        </p:tav>
                                        <p:tav tm="100000">
                                          <p:val>
                                            <p:strVal val="#ppt_x"/>
                                          </p:val>
                                        </p:tav>
                                      </p:tavLst>
                                    </p:anim>
                                    <p:anim calcmode="lin" valueType="num">
                                      <p:cBhvr>
                                        <p:cTn id="57" dur="1000" fill="hold"/>
                                        <p:tgtEl>
                                          <p:spTgt spid="6">
                                            <p:graphicEl>
                                              <a:dgm id="{48595A30-4575-40BF-A037-2D1D0933A88B}"/>
                                            </p:graphicEl>
                                          </p:spTgt>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0"/>
                                  </p:stCondLst>
                                  <p:childTnLst>
                                    <p:set>
                                      <p:cBhvr>
                                        <p:cTn id="59" dur="1" fill="hold">
                                          <p:stCondLst>
                                            <p:cond delay="0"/>
                                          </p:stCondLst>
                                        </p:cTn>
                                        <p:tgtEl>
                                          <p:spTgt spid="6">
                                            <p:graphicEl>
                                              <a:dgm id="{CCDA1966-1CF3-4601-996D-4C6DD6940862}"/>
                                            </p:graphicEl>
                                          </p:spTgt>
                                        </p:tgtEl>
                                        <p:attrNameLst>
                                          <p:attrName>style.visibility</p:attrName>
                                        </p:attrNameLst>
                                      </p:cBhvr>
                                      <p:to>
                                        <p:strVal val="visible"/>
                                      </p:to>
                                    </p:set>
                                    <p:animEffect transition="in" filter="fade">
                                      <p:cBhvr>
                                        <p:cTn id="60" dur="1000"/>
                                        <p:tgtEl>
                                          <p:spTgt spid="6">
                                            <p:graphicEl>
                                              <a:dgm id="{CCDA1966-1CF3-4601-996D-4C6DD6940862}"/>
                                            </p:graphicEl>
                                          </p:spTgt>
                                        </p:tgtEl>
                                      </p:cBhvr>
                                    </p:animEffect>
                                    <p:anim calcmode="lin" valueType="num">
                                      <p:cBhvr>
                                        <p:cTn id="61" dur="1000" fill="hold"/>
                                        <p:tgtEl>
                                          <p:spTgt spid="6">
                                            <p:graphicEl>
                                              <a:dgm id="{CCDA1966-1CF3-4601-996D-4C6DD6940862}"/>
                                            </p:graphicEl>
                                          </p:spTgt>
                                        </p:tgtEl>
                                        <p:attrNameLst>
                                          <p:attrName>ppt_x</p:attrName>
                                        </p:attrNameLst>
                                      </p:cBhvr>
                                      <p:tavLst>
                                        <p:tav tm="0">
                                          <p:val>
                                            <p:strVal val="#ppt_x"/>
                                          </p:val>
                                        </p:tav>
                                        <p:tav tm="100000">
                                          <p:val>
                                            <p:strVal val="#ppt_x"/>
                                          </p:val>
                                        </p:tav>
                                      </p:tavLst>
                                    </p:anim>
                                    <p:anim calcmode="lin" valueType="num">
                                      <p:cBhvr>
                                        <p:cTn id="62" dur="1000" fill="hold"/>
                                        <p:tgtEl>
                                          <p:spTgt spid="6">
                                            <p:graphicEl>
                                              <a:dgm id="{CCDA1966-1CF3-4601-996D-4C6DD6940862}"/>
                                            </p:graphicEl>
                                          </p:spTgt>
                                        </p:tgtEl>
                                        <p:attrNameLst>
                                          <p:attrName>ppt_y</p:attrName>
                                        </p:attrNameLst>
                                      </p:cBhvr>
                                      <p:tavLst>
                                        <p:tav tm="0">
                                          <p:val>
                                            <p:strVal val="#ppt_y+.1"/>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42" presetClass="entr" presetSubtype="0" fill="hold" grpId="0" nodeType="clickEffect">
                                  <p:stCondLst>
                                    <p:cond delay="0"/>
                                  </p:stCondLst>
                                  <p:childTnLst>
                                    <p:set>
                                      <p:cBhvr>
                                        <p:cTn id="66" dur="1" fill="hold">
                                          <p:stCondLst>
                                            <p:cond delay="0"/>
                                          </p:stCondLst>
                                        </p:cTn>
                                        <p:tgtEl>
                                          <p:spTgt spid="6">
                                            <p:graphicEl>
                                              <a:dgm id="{7354F1FA-A9FD-4019-976F-214C777DBE31}"/>
                                            </p:graphicEl>
                                          </p:spTgt>
                                        </p:tgtEl>
                                        <p:attrNameLst>
                                          <p:attrName>style.visibility</p:attrName>
                                        </p:attrNameLst>
                                      </p:cBhvr>
                                      <p:to>
                                        <p:strVal val="visible"/>
                                      </p:to>
                                    </p:set>
                                    <p:animEffect transition="in" filter="fade">
                                      <p:cBhvr>
                                        <p:cTn id="67" dur="1000"/>
                                        <p:tgtEl>
                                          <p:spTgt spid="6">
                                            <p:graphicEl>
                                              <a:dgm id="{7354F1FA-A9FD-4019-976F-214C777DBE31}"/>
                                            </p:graphicEl>
                                          </p:spTgt>
                                        </p:tgtEl>
                                      </p:cBhvr>
                                    </p:animEffect>
                                    <p:anim calcmode="lin" valueType="num">
                                      <p:cBhvr>
                                        <p:cTn id="68" dur="1000" fill="hold"/>
                                        <p:tgtEl>
                                          <p:spTgt spid="6">
                                            <p:graphicEl>
                                              <a:dgm id="{7354F1FA-A9FD-4019-976F-214C777DBE31}"/>
                                            </p:graphicEl>
                                          </p:spTgt>
                                        </p:tgtEl>
                                        <p:attrNameLst>
                                          <p:attrName>ppt_x</p:attrName>
                                        </p:attrNameLst>
                                      </p:cBhvr>
                                      <p:tavLst>
                                        <p:tav tm="0">
                                          <p:val>
                                            <p:strVal val="#ppt_x"/>
                                          </p:val>
                                        </p:tav>
                                        <p:tav tm="100000">
                                          <p:val>
                                            <p:strVal val="#ppt_x"/>
                                          </p:val>
                                        </p:tav>
                                      </p:tavLst>
                                    </p:anim>
                                    <p:anim calcmode="lin" valueType="num">
                                      <p:cBhvr>
                                        <p:cTn id="69" dur="1000" fill="hold"/>
                                        <p:tgtEl>
                                          <p:spTgt spid="6">
                                            <p:graphicEl>
                                              <a:dgm id="{7354F1FA-A9FD-4019-976F-214C777DBE31}"/>
                                            </p:graphicEl>
                                          </p:spTgt>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0"/>
                                  </p:stCondLst>
                                  <p:childTnLst>
                                    <p:set>
                                      <p:cBhvr>
                                        <p:cTn id="71" dur="1" fill="hold">
                                          <p:stCondLst>
                                            <p:cond delay="0"/>
                                          </p:stCondLst>
                                        </p:cTn>
                                        <p:tgtEl>
                                          <p:spTgt spid="6">
                                            <p:graphicEl>
                                              <a:dgm id="{840252B8-AF2E-4F92-91D9-8AEF5ED800ED}"/>
                                            </p:graphicEl>
                                          </p:spTgt>
                                        </p:tgtEl>
                                        <p:attrNameLst>
                                          <p:attrName>style.visibility</p:attrName>
                                        </p:attrNameLst>
                                      </p:cBhvr>
                                      <p:to>
                                        <p:strVal val="visible"/>
                                      </p:to>
                                    </p:set>
                                    <p:animEffect transition="in" filter="fade">
                                      <p:cBhvr>
                                        <p:cTn id="72" dur="1000"/>
                                        <p:tgtEl>
                                          <p:spTgt spid="6">
                                            <p:graphicEl>
                                              <a:dgm id="{840252B8-AF2E-4F92-91D9-8AEF5ED800ED}"/>
                                            </p:graphicEl>
                                          </p:spTgt>
                                        </p:tgtEl>
                                      </p:cBhvr>
                                    </p:animEffect>
                                    <p:anim calcmode="lin" valueType="num">
                                      <p:cBhvr>
                                        <p:cTn id="73" dur="1000" fill="hold"/>
                                        <p:tgtEl>
                                          <p:spTgt spid="6">
                                            <p:graphicEl>
                                              <a:dgm id="{840252B8-AF2E-4F92-91D9-8AEF5ED800ED}"/>
                                            </p:graphicEl>
                                          </p:spTgt>
                                        </p:tgtEl>
                                        <p:attrNameLst>
                                          <p:attrName>ppt_x</p:attrName>
                                        </p:attrNameLst>
                                      </p:cBhvr>
                                      <p:tavLst>
                                        <p:tav tm="0">
                                          <p:val>
                                            <p:strVal val="#ppt_x"/>
                                          </p:val>
                                        </p:tav>
                                        <p:tav tm="100000">
                                          <p:val>
                                            <p:strVal val="#ppt_x"/>
                                          </p:val>
                                        </p:tav>
                                      </p:tavLst>
                                    </p:anim>
                                    <p:anim calcmode="lin" valueType="num">
                                      <p:cBhvr>
                                        <p:cTn id="74" dur="1000" fill="hold"/>
                                        <p:tgtEl>
                                          <p:spTgt spid="6">
                                            <p:graphicEl>
                                              <a:dgm id="{840252B8-AF2E-4F92-91D9-8AEF5ED800ED}"/>
                                            </p:graphicEl>
                                          </p:spTgt>
                                        </p:tgtEl>
                                        <p:attrNameLst>
                                          <p:attrName>ppt_y</p:attrName>
                                        </p:attrNameLst>
                                      </p:cBhvr>
                                      <p:tavLst>
                                        <p:tav tm="0">
                                          <p:val>
                                            <p:strVal val="#ppt_y+.1"/>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16" presetClass="entr" presetSubtype="21" fill="hold" nodeType="clickEffect">
                                  <p:stCondLst>
                                    <p:cond delay="0"/>
                                  </p:stCondLst>
                                  <p:childTnLst>
                                    <p:set>
                                      <p:cBhvr>
                                        <p:cTn id="78" dur="1" fill="hold">
                                          <p:stCondLst>
                                            <p:cond delay="0"/>
                                          </p:stCondLst>
                                        </p:cTn>
                                        <p:tgtEl>
                                          <p:spTgt spid="7">
                                            <p:txEl>
                                              <p:pRg st="0" end="0"/>
                                            </p:txEl>
                                          </p:spTgt>
                                        </p:tgtEl>
                                        <p:attrNameLst>
                                          <p:attrName>style.visibility</p:attrName>
                                        </p:attrNameLst>
                                      </p:cBhvr>
                                      <p:to>
                                        <p:strVal val="visible"/>
                                      </p:to>
                                    </p:set>
                                    <p:animEffect transition="in" filter="barn(inVertical)">
                                      <p:cBhvr>
                                        <p:cTn id="79" dur="500"/>
                                        <p:tgtEl>
                                          <p:spTgt spid="7">
                                            <p:txEl>
                                              <p:pRg st="0" end="0"/>
                                            </p:txEl>
                                          </p:spTgt>
                                        </p:tgtEl>
                                      </p:cBhvr>
                                    </p:animEffect>
                                  </p:childTnLst>
                                </p:cTn>
                              </p:par>
                            </p:childTnLst>
                          </p:cTn>
                        </p:par>
                      </p:childTnLst>
                    </p:cTn>
                  </p:par>
                  <p:par>
                    <p:cTn id="80" fill="hold">
                      <p:stCondLst>
                        <p:cond delay="indefinite"/>
                      </p:stCondLst>
                      <p:childTnLst>
                        <p:par>
                          <p:cTn id="81" fill="hold">
                            <p:stCondLst>
                              <p:cond delay="0"/>
                            </p:stCondLst>
                            <p:childTnLst>
                              <p:par>
                                <p:cTn id="82" presetID="16" presetClass="entr" presetSubtype="21" fill="hold" nodeType="clickEffect">
                                  <p:stCondLst>
                                    <p:cond delay="0"/>
                                  </p:stCondLst>
                                  <p:childTnLst>
                                    <p:set>
                                      <p:cBhvr>
                                        <p:cTn id="83" dur="1" fill="hold">
                                          <p:stCondLst>
                                            <p:cond delay="0"/>
                                          </p:stCondLst>
                                        </p:cTn>
                                        <p:tgtEl>
                                          <p:spTgt spid="8">
                                            <p:txEl>
                                              <p:pRg st="0" end="0"/>
                                            </p:txEl>
                                          </p:spTgt>
                                        </p:tgtEl>
                                        <p:attrNameLst>
                                          <p:attrName>style.visibility</p:attrName>
                                        </p:attrNameLst>
                                      </p:cBhvr>
                                      <p:to>
                                        <p:strVal val="visible"/>
                                      </p:to>
                                    </p:set>
                                    <p:animEffect transition="in" filter="barn(inVertical)">
                                      <p:cBhvr>
                                        <p:cTn id="84" dur="500"/>
                                        <p:tgtEl>
                                          <p:spTgt spid="8">
                                            <p:txEl>
                                              <p:pRg st="0" end="0"/>
                                            </p:txEl>
                                          </p:spTgt>
                                        </p:tgtEl>
                                      </p:cBhvr>
                                    </p:animEffect>
                                  </p:childTnLst>
                                </p:cTn>
                              </p:par>
                            </p:childTnLst>
                          </p:cTn>
                        </p:par>
                      </p:childTnLst>
                    </p:cTn>
                  </p:par>
                  <p:par>
                    <p:cTn id="85" fill="hold">
                      <p:stCondLst>
                        <p:cond delay="indefinite"/>
                      </p:stCondLst>
                      <p:childTnLst>
                        <p:par>
                          <p:cTn id="86" fill="hold">
                            <p:stCondLst>
                              <p:cond delay="0"/>
                            </p:stCondLst>
                            <p:childTnLst>
                              <p:par>
                                <p:cTn id="87" presetID="16" presetClass="entr" presetSubtype="21" fill="hold" nodeType="clickEffect">
                                  <p:stCondLst>
                                    <p:cond delay="0"/>
                                  </p:stCondLst>
                                  <p:childTnLst>
                                    <p:set>
                                      <p:cBhvr>
                                        <p:cTn id="88" dur="1" fill="hold">
                                          <p:stCondLst>
                                            <p:cond delay="0"/>
                                          </p:stCondLst>
                                        </p:cTn>
                                        <p:tgtEl>
                                          <p:spTgt spid="9">
                                            <p:txEl>
                                              <p:pRg st="0" end="0"/>
                                            </p:txEl>
                                          </p:spTgt>
                                        </p:tgtEl>
                                        <p:attrNameLst>
                                          <p:attrName>style.visibility</p:attrName>
                                        </p:attrNameLst>
                                      </p:cBhvr>
                                      <p:to>
                                        <p:strVal val="visible"/>
                                      </p:to>
                                    </p:set>
                                    <p:animEffect transition="in" filter="barn(inVertical)">
                                      <p:cBhvr>
                                        <p:cTn id="89" dur="500"/>
                                        <p:tgtEl>
                                          <p:spTgt spid="9">
                                            <p:txEl>
                                              <p:pRg st="0" end="0"/>
                                            </p:txEl>
                                          </p:spTgt>
                                        </p:tgtEl>
                                      </p:cBhvr>
                                    </p:animEffect>
                                  </p:childTnLst>
                                </p:cTn>
                              </p:par>
                            </p:childTnLst>
                          </p:cTn>
                        </p:par>
                      </p:childTnLst>
                    </p:cTn>
                  </p:par>
                  <p:par>
                    <p:cTn id="90" fill="hold">
                      <p:stCondLst>
                        <p:cond delay="indefinite"/>
                      </p:stCondLst>
                      <p:childTnLst>
                        <p:par>
                          <p:cTn id="91" fill="hold">
                            <p:stCondLst>
                              <p:cond delay="0"/>
                            </p:stCondLst>
                            <p:childTnLst>
                              <p:par>
                                <p:cTn id="92" presetID="16" presetClass="entr" presetSubtype="21" fill="hold" nodeType="clickEffect">
                                  <p:stCondLst>
                                    <p:cond delay="0"/>
                                  </p:stCondLst>
                                  <p:childTnLst>
                                    <p:set>
                                      <p:cBhvr>
                                        <p:cTn id="93" dur="1" fill="hold">
                                          <p:stCondLst>
                                            <p:cond delay="0"/>
                                          </p:stCondLst>
                                        </p:cTn>
                                        <p:tgtEl>
                                          <p:spTgt spid="10">
                                            <p:txEl>
                                              <p:pRg st="0" end="0"/>
                                            </p:txEl>
                                          </p:spTgt>
                                        </p:tgtEl>
                                        <p:attrNameLst>
                                          <p:attrName>style.visibility</p:attrName>
                                        </p:attrNameLst>
                                      </p:cBhvr>
                                      <p:to>
                                        <p:strVal val="visible"/>
                                      </p:to>
                                    </p:set>
                                    <p:animEffect transition="in" filter="barn(inVertical)">
                                      <p:cBhvr>
                                        <p:cTn id="94" dur="500"/>
                                        <p:tgtEl>
                                          <p:spTgt spid="10">
                                            <p:txEl>
                                              <p:pRg st="0" end="0"/>
                                            </p:txEl>
                                          </p:spTgt>
                                        </p:tgtEl>
                                      </p:cBhvr>
                                    </p:animEffect>
                                  </p:childTnLst>
                                </p:cTn>
                              </p:par>
                            </p:childTnLst>
                          </p:cTn>
                        </p:par>
                      </p:childTnLst>
                    </p:cTn>
                  </p:par>
                  <p:par>
                    <p:cTn id="95" fill="hold">
                      <p:stCondLst>
                        <p:cond delay="indefinite"/>
                      </p:stCondLst>
                      <p:childTnLst>
                        <p:par>
                          <p:cTn id="96" fill="hold">
                            <p:stCondLst>
                              <p:cond delay="0"/>
                            </p:stCondLst>
                            <p:childTnLst>
                              <p:par>
                                <p:cTn id="97" presetID="16" presetClass="entr" presetSubtype="21" fill="hold" nodeType="clickEffect">
                                  <p:stCondLst>
                                    <p:cond delay="0"/>
                                  </p:stCondLst>
                                  <p:childTnLst>
                                    <p:set>
                                      <p:cBhvr>
                                        <p:cTn id="98" dur="1" fill="hold">
                                          <p:stCondLst>
                                            <p:cond delay="0"/>
                                          </p:stCondLst>
                                        </p:cTn>
                                        <p:tgtEl>
                                          <p:spTgt spid="11">
                                            <p:txEl>
                                              <p:pRg st="0" end="0"/>
                                            </p:txEl>
                                          </p:spTgt>
                                        </p:tgtEl>
                                        <p:attrNameLst>
                                          <p:attrName>style.visibility</p:attrName>
                                        </p:attrNameLst>
                                      </p:cBhvr>
                                      <p:to>
                                        <p:strVal val="visible"/>
                                      </p:to>
                                    </p:set>
                                    <p:animEffect transition="in" filter="barn(inVertical)">
                                      <p:cBhvr>
                                        <p:cTn id="99" dur="500"/>
                                        <p:tgtEl>
                                          <p:spTgt spid="1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6" grpId="0">
        <p:bldSub>
          <a:bldDgm bld="one"/>
        </p:bldSub>
      </p:bldGraphic>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11104" y="1"/>
            <a:ext cx="5665355" cy="637016"/>
          </a:xfrm>
        </p:spPr>
        <p:txBody>
          <a:bodyPr>
            <a:normAutofit fontScale="90000"/>
          </a:bodyPr>
          <a:lstStyle/>
          <a:p>
            <a:r>
              <a:rPr lang="en-IN" sz="4000" b="1" dirty="0" smtClean="0"/>
              <a:t>‘EQUITY’/EQUITY SHARE</a:t>
            </a:r>
            <a:endParaRPr lang="en-IN" sz="4000" b="1" dirty="0"/>
          </a:p>
        </p:txBody>
      </p:sp>
      <p:sp>
        <p:nvSpPr>
          <p:cNvPr id="4" name="Footer Placeholder 3"/>
          <p:cNvSpPr>
            <a:spLocks noGrp="1"/>
          </p:cNvSpPr>
          <p:nvPr>
            <p:ph type="ftr" sz="quarter" idx="11"/>
          </p:nvPr>
        </p:nvSpPr>
        <p:spPr/>
        <p:txBody>
          <a:bodyPr/>
          <a:lstStyle/>
          <a:p>
            <a:r>
              <a:rPr lang="en-US" smtClean="0"/>
              <a:t>www.sharemarket.com</a:t>
            </a:r>
            <a:endParaRPr lang="en-US" dirty="0"/>
          </a:p>
        </p:txBody>
      </p:sp>
      <p:sp>
        <p:nvSpPr>
          <p:cNvPr id="5" name="TextBox 4"/>
          <p:cNvSpPr txBox="1"/>
          <p:nvPr/>
        </p:nvSpPr>
        <p:spPr>
          <a:xfrm>
            <a:off x="1320076" y="1222351"/>
            <a:ext cx="10871924" cy="2723823"/>
          </a:xfrm>
          <a:prstGeom prst="rect">
            <a:avLst/>
          </a:prstGeom>
          <a:noFill/>
          <a:ln>
            <a:noFill/>
          </a:ln>
        </p:spPr>
        <p:txBody>
          <a:bodyPr wrap="square" rtlCol="0" anchor="ctr" anchorCtr="1">
            <a:spAutoFit/>
          </a:bodyPr>
          <a:lstStyle/>
          <a:p>
            <a:pPr marL="342900" indent="-342900" algn="just" fontAlgn="base">
              <a:lnSpc>
                <a:spcPct val="150000"/>
              </a:lnSpc>
              <a:buFont typeface="Wingdings" panose="05000000000000000000" pitchFamily="2" charset="2"/>
              <a:buChar char="Ø"/>
            </a:pPr>
            <a:r>
              <a:rPr lang="en-US" dirty="0"/>
              <a:t>When you buy an equity share of a company, you are buying into the ownership in the business. As an equity investor, you are a partial owner of a company. </a:t>
            </a:r>
            <a:endParaRPr lang="en-US" dirty="0" smtClean="0"/>
          </a:p>
          <a:p>
            <a:pPr marL="342900" indent="-342900" algn="just">
              <a:lnSpc>
                <a:spcPct val="150000"/>
              </a:lnSpc>
              <a:buFont typeface="Wingdings" panose="05000000000000000000" pitchFamily="2" charset="2"/>
              <a:buChar char="Ø"/>
            </a:pPr>
            <a:r>
              <a:rPr lang="en-US" dirty="0"/>
              <a:t>Equity is nothing but ownership; ownership in Business.</a:t>
            </a:r>
          </a:p>
          <a:p>
            <a:pPr marL="342900" indent="-342900" algn="just">
              <a:lnSpc>
                <a:spcPct val="150000"/>
              </a:lnSpc>
              <a:buFont typeface="Wingdings" panose="05000000000000000000" pitchFamily="2" charset="2"/>
              <a:buChar char="Ø"/>
            </a:pPr>
            <a:r>
              <a:rPr lang="en-US" dirty="0"/>
              <a:t>For Ex. if you hold 10 shares of XYZ Company out of total 1000 shares floated by the company – you are 1% owner in XYZ’s business</a:t>
            </a:r>
            <a:r>
              <a:rPr lang="en-US" dirty="0" smtClean="0"/>
              <a:t>.</a:t>
            </a:r>
            <a:endParaRPr lang="en-IN" dirty="0"/>
          </a:p>
          <a:p>
            <a:pPr marL="342900" indent="-342900" fontAlgn="base">
              <a:lnSpc>
                <a:spcPct val="200000"/>
              </a:lnSpc>
              <a:buFont typeface="Wingdings" panose="05000000000000000000" pitchFamily="2" charset="2"/>
              <a:buChar char="Ø"/>
            </a:pPr>
            <a:endParaRPr lang="en-US" dirty="0"/>
          </a:p>
        </p:txBody>
      </p:sp>
      <p:sp>
        <p:nvSpPr>
          <p:cNvPr id="7" name="TextBox 6"/>
          <p:cNvSpPr txBox="1"/>
          <p:nvPr/>
        </p:nvSpPr>
        <p:spPr>
          <a:xfrm>
            <a:off x="1360342" y="641715"/>
            <a:ext cx="4883440" cy="523220"/>
          </a:xfrm>
          <a:prstGeom prst="rect">
            <a:avLst/>
          </a:prstGeom>
          <a:noFill/>
          <a:ln>
            <a:noFill/>
          </a:ln>
        </p:spPr>
        <p:txBody>
          <a:bodyPr wrap="square" rtlCol="0" anchor="ctr" anchorCtr="1">
            <a:spAutoFit/>
          </a:bodyPr>
          <a:lstStyle/>
          <a:p>
            <a:r>
              <a:rPr lang="en-IN" sz="2800" b="1" dirty="0">
                <a:latin typeface="Rockwell" panose="02060603020205020403" pitchFamily="18" charset="0"/>
              </a:rPr>
              <a:t>What is equity share?</a:t>
            </a:r>
          </a:p>
        </p:txBody>
      </p:sp>
      <p:sp>
        <p:nvSpPr>
          <p:cNvPr id="9" name="TextBox 8"/>
          <p:cNvSpPr txBox="1"/>
          <p:nvPr/>
        </p:nvSpPr>
        <p:spPr>
          <a:xfrm>
            <a:off x="1194087" y="3684564"/>
            <a:ext cx="4883440" cy="523220"/>
          </a:xfrm>
          <a:prstGeom prst="rect">
            <a:avLst/>
          </a:prstGeom>
          <a:noFill/>
          <a:ln>
            <a:noFill/>
          </a:ln>
        </p:spPr>
        <p:txBody>
          <a:bodyPr wrap="square" rtlCol="0" anchor="ctr" anchorCtr="1">
            <a:spAutoFit/>
          </a:bodyPr>
          <a:lstStyle/>
          <a:p>
            <a:r>
              <a:rPr lang="en-IN" sz="2800" b="1" dirty="0">
                <a:latin typeface="Rockwell" panose="02060603020205020403" pitchFamily="18" charset="0"/>
              </a:rPr>
              <a:t>What is </a:t>
            </a:r>
            <a:r>
              <a:rPr lang="en-IN" sz="2800" b="1" dirty="0" smtClean="0">
                <a:latin typeface="Rockwell" panose="02060603020205020403" pitchFamily="18" charset="0"/>
              </a:rPr>
              <a:t>shareholder?</a:t>
            </a:r>
            <a:endParaRPr lang="en-IN" sz="2800" b="1" dirty="0">
              <a:latin typeface="Rockwell" panose="02060603020205020403" pitchFamily="18" charset="0"/>
            </a:endParaRPr>
          </a:p>
        </p:txBody>
      </p:sp>
      <p:sp>
        <p:nvSpPr>
          <p:cNvPr id="10" name="TextBox 9"/>
          <p:cNvSpPr txBox="1"/>
          <p:nvPr/>
        </p:nvSpPr>
        <p:spPr>
          <a:xfrm>
            <a:off x="1320076" y="4327529"/>
            <a:ext cx="10871924" cy="1754326"/>
          </a:xfrm>
          <a:prstGeom prst="rect">
            <a:avLst/>
          </a:prstGeom>
          <a:noFill/>
          <a:ln>
            <a:solidFill>
              <a:schemeClr val="bg2"/>
            </a:solidFill>
          </a:ln>
        </p:spPr>
        <p:txBody>
          <a:bodyPr wrap="square" rtlCol="0" anchor="ctr" anchorCtr="1">
            <a:spAutoFit/>
          </a:bodyPr>
          <a:lstStyle/>
          <a:p>
            <a:pPr marL="285750" indent="-285750" algn="just">
              <a:lnSpc>
                <a:spcPct val="150000"/>
              </a:lnSpc>
              <a:buFont typeface="Wingdings" panose="05000000000000000000" pitchFamily="2" charset="2"/>
              <a:buChar char="Ø"/>
            </a:pPr>
            <a:r>
              <a:rPr lang="en-US" dirty="0"/>
              <a:t>A shareholder is any person, company or other institution that owns at least one share of a company’s stock</a:t>
            </a:r>
            <a:r>
              <a:rPr lang="en-US" dirty="0" smtClean="0"/>
              <a:t>.</a:t>
            </a:r>
          </a:p>
          <a:p>
            <a:pPr marL="285750" indent="-285750" algn="just">
              <a:lnSpc>
                <a:spcPct val="150000"/>
              </a:lnSpc>
              <a:buFont typeface="Wingdings" panose="05000000000000000000" pitchFamily="2" charset="2"/>
              <a:buChar char="Ø"/>
            </a:pPr>
            <a:r>
              <a:rPr lang="en-US" dirty="0"/>
              <a:t>shareholders are a company's owners, they reap the benefits of the company's successes in the form of increased stock valuation</a:t>
            </a:r>
            <a:r>
              <a:rPr lang="en-US" dirty="0" smtClean="0"/>
              <a:t>.</a:t>
            </a:r>
          </a:p>
          <a:p>
            <a:pPr marL="285750" indent="-285750" algn="just">
              <a:lnSpc>
                <a:spcPct val="150000"/>
              </a:lnSpc>
              <a:buFont typeface="Wingdings" panose="05000000000000000000" pitchFamily="2" charset="2"/>
              <a:buChar char="Ø"/>
            </a:pPr>
            <a:r>
              <a:rPr lang="en-US" dirty="0"/>
              <a:t>If the company does poorly, however, shareholders can lose money if the price of its stock declines.</a:t>
            </a:r>
            <a:endParaRPr lang="en-IN" dirty="0"/>
          </a:p>
        </p:txBody>
      </p:sp>
    </p:spTree>
    <p:extLst>
      <p:ext uri="{BB962C8B-B14F-4D97-AF65-F5344CB8AC3E}">
        <p14:creationId xmlns:p14="http://schemas.microsoft.com/office/powerpoint/2010/main" val="2129490106"/>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14" presetClass="entr" presetSubtype="1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randombar(horizontal)">
                                      <p:cBhvr>
                                        <p:cTn id="14" dur="500"/>
                                        <p:tgtEl>
                                          <p:spTgt spid="7"/>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5">
                                            <p:txEl>
                                              <p:pRg st="0" end="0"/>
                                            </p:txEl>
                                          </p:spTgt>
                                        </p:tgtEl>
                                        <p:attrNameLst>
                                          <p:attrName>style.visibility</p:attrName>
                                        </p:attrNameLst>
                                      </p:cBhvr>
                                      <p:to>
                                        <p:strVal val="visible"/>
                                      </p:to>
                                    </p:set>
                                    <p:animEffect transition="in" filter="fade">
                                      <p:cBhvr>
                                        <p:cTn id="19" dur="1000"/>
                                        <p:tgtEl>
                                          <p:spTgt spid="5">
                                            <p:txEl>
                                              <p:pRg st="0" end="0"/>
                                            </p:txEl>
                                          </p:spTgt>
                                        </p:tgtEl>
                                      </p:cBhvr>
                                    </p:animEffect>
                                    <p:anim calcmode="lin" valueType="num">
                                      <p:cBhvr>
                                        <p:cTn id="20"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21"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5">
                                            <p:txEl>
                                              <p:pRg st="1" end="1"/>
                                            </p:txEl>
                                          </p:spTgt>
                                        </p:tgtEl>
                                        <p:attrNameLst>
                                          <p:attrName>style.visibility</p:attrName>
                                        </p:attrNameLst>
                                      </p:cBhvr>
                                      <p:to>
                                        <p:strVal val="visible"/>
                                      </p:to>
                                    </p:set>
                                    <p:animEffect transition="in" filter="fade">
                                      <p:cBhvr>
                                        <p:cTn id="26" dur="1000"/>
                                        <p:tgtEl>
                                          <p:spTgt spid="5">
                                            <p:txEl>
                                              <p:pRg st="1" end="1"/>
                                            </p:txEl>
                                          </p:spTgt>
                                        </p:tgtEl>
                                      </p:cBhvr>
                                    </p:animEffect>
                                    <p:anim calcmode="lin" valueType="num">
                                      <p:cBhvr>
                                        <p:cTn id="27"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28"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5">
                                            <p:txEl>
                                              <p:pRg st="2" end="2"/>
                                            </p:txEl>
                                          </p:spTgt>
                                        </p:tgtEl>
                                        <p:attrNameLst>
                                          <p:attrName>style.visibility</p:attrName>
                                        </p:attrNameLst>
                                      </p:cBhvr>
                                      <p:to>
                                        <p:strVal val="visible"/>
                                      </p:to>
                                    </p:set>
                                    <p:animEffect transition="in" filter="fade">
                                      <p:cBhvr>
                                        <p:cTn id="33" dur="1000"/>
                                        <p:tgtEl>
                                          <p:spTgt spid="5">
                                            <p:txEl>
                                              <p:pRg st="2" end="2"/>
                                            </p:txEl>
                                          </p:spTgt>
                                        </p:tgtEl>
                                      </p:cBhvr>
                                    </p:animEffect>
                                    <p:anim calcmode="lin" valueType="num">
                                      <p:cBhvr>
                                        <p:cTn id="34"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35"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14" presetClass="entr" presetSubtype="10" fill="hold" grpId="0" nodeType="click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randombar(horizontal)">
                                      <p:cBhvr>
                                        <p:cTn id="40" dur="500"/>
                                        <p:tgtEl>
                                          <p:spTgt spid="9"/>
                                        </p:tgtEl>
                                      </p:cBhvr>
                                    </p:animEffect>
                                  </p:childTnLst>
                                </p:cTn>
                              </p:par>
                            </p:childTnLst>
                          </p:cTn>
                        </p:par>
                      </p:childTnLst>
                    </p:cTn>
                  </p:par>
                  <p:par>
                    <p:cTn id="41" fill="hold">
                      <p:stCondLst>
                        <p:cond delay="indefinite"/>
                      </p:stCondLst>
                      <p:childTnLst>
                        <p:par>
                          <p:cTn id="42" fill="hold">
                            <p:stCondLst>
                              <p:cond delay="0"/>
                            </p:stCondLst>
                            <p:childTnLst>
                              <p:par>
                                <p:cTn id="43" presetID="42" presetClass="entr" presetSubtype="0" fill="hold" nodeType="clickEffect">
                                  <p:stCondLst>
                                    <p:cond delay="0"/>
                                  </p:stCondLst>
                                  <p:childTnLst>
                                    <p:set>
                                      <p:cBhvr>
                                        <p:cTn id="44" dur="1" fill="hold">
                                          <p:stCondLst>
                                            <p:cond delay="0"/>
                                          </p:stCondLst>
                                        </p:cTn>
                                        <p:tgtEl>
                                          <p:spTgt spid="10">
                                            <p:txEl>
                                              <p:pRg st="0" end="0"/>
                                            </p:txEl>
                                          </p:spTgt>
                                        </p:tgtEl>
                                        <p:attrNameLst>
                                          <p:attrName>style.visibility</p:attrName>
                                        </p:attrNameLst>
                                      </p:cBhvr>
                                      <p:to>
                                        <p:strVal val="visible"/>
                                      </p:to>
                                    </p:set>
                                    <p:animEffect transition="in" filter="fade">
                                      <p:cBhvr>
                                        <p:cTn id="45" dur="1000"/>
                                        <p:tgtEl>
                                          <p:spTgt spid="10">
                                            <p:txEl>
                                              <p:pRg st="0" end="0"/>
                                            </p:txEl>
                                          </p:spTgt>
                                        </p:tgtEl>
                                      </p:cBhvr>
                                    </p:animEffect>
                                    <p:anim calcmode="lin" valueType="num">
                                      <p:cBhvr>
                                        <p:cTn id="46" dur="1000" fill="hold"/>
                                        <p:tgtEl>
                                          <p:spTgt spid="10">
                                            <p:txEl>
                                              <p:pRg st="0" end="0"/>
                                            </p:txEl>
                                          </p:spTgt>
                                        </p:tgtEl>
                                        <p:attrNameLst>
                                          <p:attrName>ppt_x</p:attrName>
                                        </p:attrNameLst>
                                      </p:cBhvr>
                                      <p:tavLst>
                                        <p:tav tm="0">
                                          <p:val>
                                            <p:strVal val="#ppt_x"/>
                                          </p:val>
                                        </p:tav>
                                        <p:tav tm="100000">
                                          <p:val>
                                            <p:strVal val="#ppt_x"/>
                                          </p:val>
                                        </p:tav>
                                      </p:tavLst>
                                    </p:anim>
                                    <p:anim calcmode="lin" valueType="num">
                                      <p:cBhvr>
                                        <p:cTn id="47" dur="1000" fill="hold"/>
                                        <p:tgtEl>
                                          <p:spTgt spid="10">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42" presetClass="entr" presetSubtype="0" fill="hold" nodeType="clickEffect">
                                  <p:stCondLst>
                                    <p:cond delay="0"/>
                                  </p:stCondLst>
                                  <p:childTnLst>
                                    <p:set>
                                      <p:cBhvr>
                                        <p:cTn id="51" dur="1" fill="hold">
                                          <p:stCondLst>
                                            <p:cond delay="0"/>
                                          </p:stCondLst>
                                        </p:cTn>
                                        <p:tgtEl>
                                          <p:spTgt spid="10">
                                            <p:txEl>
                                              <p:pRg st="1" end="1"/>
                                            </p:txEl>
                                          </p:spTgt>
                                        </p:tgtEl>
                                        <p:attrNameLst>
                                          <p:attrName>style.visibility</p:attrName>
                                        </p:attrNameLst>
                                      </p:cBhvr>
                                      <p:to>
                                        <p:strVal val="visible"/>
                                      </p:to>
                                    </p:set>
                                    <p:animEffect transition="in" filter="fade">
                                      <p:cBhvr>
                                        <p:cTn id="52" dur="1000"/>
                                        <p:tgtEl>
                                          <p:spTgt spid="10">
                                            <p:txEl>
                                              <p:pRg st="1" end="1"/>
                                            </p:txEl>
                                          </p:spTgt>
                                        </p:tgtEl>
                                      </p:cBhvr>
                                    </p:animEffect>
                                    <p:anim calcmode="lin" valueType="num">
                                      <p:cBhvr>
                                        <p:cTn id="53" dur="1000" fill="hold"/>
                                        <p:tgtEl>
                                          <p:spTgt spid="10">
                                            <p:txEl>
                                              <p:pRg st="1" end="1"/>
                                            </p:txEl>
                                          </p:spTgt>
                                        </p:tgtEl>
                                        <p:attrNameLst>
                                          <p:attrName>ppt_x</p:attrName>
                                        </p:attrNameLst>
                                      </p:cBhvr>
                                      <p:tavLst>
                                        <p:tav tm="0">
                                          <p:val>
                                            <p:strVal val="#ppt_x"/>
                                          </p:val>
                                        </p:tav>
                                        <p:tav tm="100000">
                                          <p:val>
                                            <p:strVal val="#ppt_x"/>
                                          </p:val>
                                        </p:tav>
                                      </p:tavLst>
                                    </p:anim>
                                    <p:anim calcmode="lin" valueType="num">
                                      <p:cBhvr>
                                        <p:cTn id="54" dur="1000" fill="hold"/>
                                        <p:tgtEl>
                                          <p:spTgt spid="10">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42" presetClass="entr" presetSubtype="0" fill="hold" nodeType="clickEffect">
                                  <p:stCondLst>
                                    <p:cond delay="0"/>
                                  </p:stCondLst>
                                  <p:childTnLst>
                                    <p:set>
                                      <p:cBhvr>
                                        <p:cTn id="58" dur="1" fill="hold">
                                          <p:stCondLst>
                                            <p:cond delay="0"/>
                                          </p:stCondLst>
                                        </p:cTn>
                                        <p:tgtEl>
                                          <p:spTgt spid="10">
                                            <p:txEl>
                                              <p:pRg st="2" end="2"/>
                                            </p:txEl>
                                          </p:spTgt>
                                        </p:tgtEl>
                                        <p:attrNameLst>
                                          <p:attrName>style.visibility</p:attrName>
                                        </p:attrNameLst>
                                      </p:cBhvr>
                                      <p:to>
                                        <p:strVal val="visible"/>
                                      </p:to>
                                    </p:set>
                                    <p:animEffect transition="in" filter="fade">
                                      <p:cBhvr>
                                        <p:cTn id="59" dur="1000"/>
                                        <p:tgtEl>
                                          <p:spTgt spid="10">
                                            <p:txEl>
                                              <p:pRg st="2" end="2"/>
                                            </p:txEl>
                                          </p:spTgt>
                                        </p:tgtEl>
                                      </p:cBhvr>
                                    </p:animEffect>
                                    <p:anim calcmode="lin" valueType="num">
                                      <p:cBhvr>
                                        <p:cTn id="60" dur="1000" fill="hold"/>
                                        <p:tgtEl>
                                          <p:spTgt spid="10">
                                            <p:txEl>
                                              <p:pRg st="2" end="2"/>
                                            </p:txEl>
                                          </p:spTgt>
                                        </p:tgtEl>
                                        <p:attrNameLst>
                                          <p:attrName>ppt_x</p:attrName>
                                        </p:attrNameLst>
                                      </p:cBhvr>
                                      <p:tavLst>
                                        <p:tav tm="0">
                                          <p:val>
                                            <p:strVal val="#ppt_x"/>
                                          </p:val>
                                        </p:tav>
                                        <p:tav tm="100000">
                                          <p:val>
                                            <p:strVal val="#ppt_x"/>
                                          </p:val>
                                        </p:tav>
                                      </p:tavLst>
                                    </p:anim>
                                    <p:anim calcmode="lin" valueType="num">
                                      <p:cBhvr>
                                        <p:cTn id="61" dur="1000" fill="hold"/>
                                        <p:tgtEl>
                                          <p:spTgt spid="10">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P spid="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50209" y="0"/>
            <a:ext cx="7078518" cy="600797"/>
          </a:xfrm>
        </p:spPr>
        <p:txBody>
          <a:bodyPr>
            <a:normAutofit fontScale="90000"/>
          </a:bodyPr>
          <a:lstStyle/>
          <a:p>
            <a:r>
              <a:rPr lang="en-IN" sz="3800" b="1" dirty="0" smtClean="0"/>
              <a:t>EXCHANGE AND STOCK EXCHANGE</a:t>
            </a:r>
            <a:endParaRPr lang="en-IN" sz="3800" b="1" dirty="0"/>
          </a:p>
        </p:txBody>
      </p:sp>
      <p:sp>
        <p:nvSpPr>
          <p:cNvPr id="4" name="Footer Placeholder 3"/>
          <p:cNvSpPr>
            <a:spLocks noGrp="1"/>
          </p:cNvSpPr>
          <p:nvPr>
            <p:ph type="ftr" sz="quarter" idx="11"/>
          </p:nvPr>
        </p:nvSpPr>
        <p:spPr/>
        <p:txBody>
          <a:bodyPr/>
          <a:lstStyle/>
          <a:p>
            <a:r>
              <a:rPr lang="en-US" smtClean="0"/>
              <a:t>www.sharemarket.com</a:t>
            </a:r>
            <a:endParaRPr lang="en-US" dirty="0"/>
          </a:p>
        </p:txBody>
      </p:sp>
      <p:sp>
        <p:nvSpPr>
          <p:cNvPr id="5" name="TextBox 4"/>
          <p:cNvSpPr txBox="1"/>
          <p:nvPr/>
        </p:nvSpPr>
        <p:spPr>
          <a:xfrm>
            <a:off x="959427" y="680498"/>
            <a:ext cx="3670300" cy="523220"/>
          </a:xfrm>
          <a:prstGeom prst="rect">
            <a:avLst/>
          </a:prstGeom>
          <a:noFill/>
          <a:ln>
            <a:noFill/>
          </a:ln>
        </p:spPr>
        <p:txBody>
          <a:bodyPr wrap="square" rtlCol="0" anchor="ctr" anchorCtr="1">
            <a:spAutoFit/>
          </a:bodyPr>
          <a:lstStyle/>
          <a:p>
            <a:r>
              <a:rPr lang="en-IN" sz="2800" b="1" dirty="0">
                <a:latin typeface="Rockwell" panose="02060603020205020403" pitchFamily="18" charset="0"/>
              </a:rPr>
              <a:t>What is exchange?</a:t>
            </a:r>
          </a:p>
        </p:txBody>
      </p:sp>
      <p:sp>
        <p:nvSpPr>
          <p:cNvPr id="6" name="TextBox 5"/>
          <p:cNvSpPr txBox="1"/>
          <p:nvPr/>
        </p:nvSpPr>
        <p:spPr>
          <a:xfrm>
            <a:off x="1036781" y="1381293"/>
            <a:ext cx="6795655" cy="2169825"/>
          </a:xfrm>
          <a:prstGeom prst="rect">
            <a:avLst/>
          </a:prstGeom>
          <a:noFill/>
          <a:ln>
            <a:noFill/>
          </a:ln>
        </p:spPr>
        <p:txBody>
          <a:bodyPr wrap="square" rtlCol="0" anchor="ctr" anchorCtr="1">
            <a:spAutoFit/>
          </a:bodyPr>
          <a:lstStyle/>
          <a:p>
            <a:pPr marL="285750" indent="-285750">
              <a:lnSpc>
                <a:spcPct val="150000"/>
              </a:lnSpc>
              <a:buFont typeface="Wingdings" panose="05000000000000000000" pitchFamily="2" charset="2"/>
              <a:buChar char="Ø"/>
            </a:pPr>
            <a:r>
              <a:rPr lang="en-US" dirty="0"/>
              <a:t>an act of giving one thing and receiving another (especially of the same kind) in return</a:t>
            </a:r>
            <a:r>
              <a:rPr lang="en-US" dirty="0" smtClean="0"/>
              <a:t>.</a:t>
            </a:r>
          </a:p>
          <a:p>
            <a:pPr marL="285750" indent="-285750">
              <a:lnSpc>
                <a:spcPct val="150000"/>
              </a:lnSpc>
              <a:buFont typeface="Wingdings" panose="05000000000000000000" pitchFamily="2" charset="2"/>
              <a:buChar char="Ø"/>
            </a:pPr>
            <a:r>
              <a:rPr lang="en-US" b="1" dirty="0"/>
              <a:t>Barter</a:t>
            </a:r>
            <a:r>
              <a:rPr lang="en-US" dirty="0"/>
              <a:t> is a system of exchange where goods or services are directly exchanged for other goods or services without using a medium of exchange, such as money.</a:t>
            </a:r>
            <a:endParaRPr lang="en-IN" dirty="0"/>
          </a:p>
        </p:txBody>
      </p:sp>
      <p:sp>
        <p:nvSpPr>
          <p:cNvPr id="7" name="AutoShape 2" descr="Image result for what is barter system"/>
          <p:cNvSpPr>
            <a:spLocks noChangeAspect="1" noChangeArrowheads="1"/>
          </p:cNvSpPr>
          <p:nvPr/>
        </p:nvSpPr>
        <p:spPr bwMode="auto">
          <a:xfrm>
            <a:off x="155575" y="-1562100"/>
            <a:ext cx="5286375" cy="32575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pic>
        <p:nvPicPr>
          <p:cNvPr id="9" name="Picture 8"/>
          <p:cNvPicPr>
            <a:picLocks noChangeAspect="1"/>
          </p:cNvPicPr>
          <p:nvPr/>
        </p:nvPicPr>
        <p:blipFill>
          <a:blip r:embed="rId2">
            <a:extLst>
              <a:ext uri="{BEBA8EAE-BF5A-486C-A8C5-ECC9F3942E4B}">
                <a14:imgProps xmlns:a14="http://schemas.microsoft.com/office/drawing/2010/main">
                  <a14:imgLayer r:embed="rId3">
                    <a14:imgEffect>
                      <a14:colorTemperature colorTemp="7200"/>
                    </a14:imgEffect>
                  </a14:imgLayer>
                </a14:imgProps>
              </a:ext>
              <a:ext uri="{28A0092B-C50C-407E-A947-70E740481C1C}">
                <a14:useLocalDpi xmlns:a14="http://schemas.microsoft.com/office/drawing/2010/main" val="0"/>
              </a:ext>
            </a:extLst>
          </a:blip>
          <a:stretch>
            <a:fillRect/>
          </a:stretch>
        </p:blipFill>
        <p:spPr>
          <a:xfrm>
            <a:off x="7952770" y="1126774"/>
            <a:ext cx="4239230" cy="2309153"/>
          </a:xfrm>
          <a:prstGeom prst="rect">
            <a:avLst/>
          </a:prstGeom>
          <a:ln>
            <a:noFill/>
          </a:ln>
          <a:effectLst>
            <a:softEdge rad="112500"/>
          </a:effectLst>
        </p:spPr>
      </p:pic>
      <p:sp>
        <p:nvSpPr>
          <p:cNvPr id="10" name="TextBox 9"/>
          <p:cNvSpPr txBox="1"/>
          <p:nvPr/>
        </p:nvSpPr>
        <p:spPr>
          <a:xfrm>
            <a:off x="959427" y="3808394"/>
            <a:ext cx="4970318" cy="523220"/>
          </a:xfrm>
          <a:prstGeom prst="rect">
            <a:avLst/>
          </a:prstGeom>
          <a:noFill/>
          <a:ln>
            <a:noFill/>
          </a:ln>
        </p:spPr>
        <p:txBody>
          <a:bodyPr wrap="square" rtlCol="0" anchor="ctr" anchorCtr="1">
            <a:spAutoFit/>
          </a:bodyPr>
          <a:lstStyle/>
          <a:p>
            <a:r>
              <a:rPr lang="en-IN" sz="2800" b="1" dirty="0">
                <a:latin typeface="Rockwell" panose="02060603020205020403" pitchFamily="18" charset="0"/>
              </a:rPr>
              <a:t>What is </a:t>
            </a:r>
            <a:r>
              <a:rPr lang="en-IN" sz="2800" b="1" dirty="0" smtClean="0">
                <a:latin typeface="Rockwell" panose="02060603020205020403" pitchFamily="18" charset="0"/>
              </a:rPr>
              <a:t>stock exchange</a:t>
            </a:r>
            <a:r>
              <a:rPr lang="en-IN" sz="2800" b="1" dirty="0">
                <a:latin typeface="Rockwell" panose="02060603020205020403" pitchFamily="18" charset="0"/>
              </a:rPr>
              <a:t>?</a:t>
            </a:r>
          </a:p>
        </p:txBody>
      </p:sp>
      <p:sp>
        <p:nvSpPr>
          <p:cNvPr id="11" name="TextBox 10"/>
          <p:cNvSpPr txBox="1"/>
          <p:nvPr/>
        </p:nvSpPr>
        <p:spPr>
          <a:xfrm>
            <a:off x="1036781" y="4539363"/>
            <a:ext cx="6795655" cy="1338828"/>
          </a:xfrm>
          <a:prstGeom prst="rect">
            <a:avLst/>
          </a:prstGeom>
          <a:noFill/>
          <a:ln>
            <a:noFill/>
          </a:ln>
        </p:spPr>
        <p:txBody>
          <a:bodyPr wrap="square" rtlCol="0" anchor="ctr" anchorCtr="1">
            <a:spAutoFit/>
          </a:bodyPr>
          <a:lstStyle/>
          <a:p>
            <a:pPr marL="285750" indent="-285750">
              <a:lnSpc>
                <a:spcPct val="150000"/>
              </a:lnSpc>
              <a:buFont typeface="Wingdings" panose="05000000000000000000" pitchFamily="2" charset="2"/>
              <a:buChar char="Ø"/>
            </a:pPr>
            <a:r>
              <a:rPr lang="en-US" dirty="0"/>
              <a:t>A stock exchange or securities exchange is an exchange where stock brokers and traders can buy and sell securities, such as shares of stock and bonds and other financial instruments.</a:t>
            </a:r>
            <a:endParaRPr lang="en-IN" dirty="0"/>
          </a:p>
        </p:txBody>
      </p:sp>
      <p:pic>
        <p:nvPicPr>
          <p:cNvPr id="13" name="Picture 12"/>
          <p:cNvPicPr>
            <a:picLocks noChangeAspect="1"/>
          </p:cNvPicPr>
          <p:nvPr/>
        </p:nvPicPr>
        <p:blipFill>
          <a:blip r:embed="rId4">
            <a:extLst>
              <a:ext uri="{BEBA8EAE-BF5A-486C-A8C5-ECC9F3942E4B}">
                <a14:imgProps xmlns:a14="http://schemas.microsoft.com/office/drawing/2010/main">
                  <a14:imgLayer r:embed="rId5">
                    <a14:imgEffect>
                      <a14:colorTemperature colorTemp="7200"/>
                    </a14:imgEffect>
                  </a14:imgLayer>
                </a14:imgProps>
              </a:ext>
              <a:ext uri="{28A0092B-C50C-407E-A947-70E740481C1C}">
                <a14:useLocalDpi xmlns:a14="http://schemas.microsoft.com/office/drawing/2010/main" val="0"/>
              </a:ext>
            </a:extLst>
          </a:blip>
          <a:stretch>
            <a:fillRect/>
          </a:stretch>
        </p:blipFill>
        <p:spPr>
          <a:xfrm>
            <a:off x="7989145" y="3697797"/>
            <a:ext cx="4166480" cy="2658553"/>
          </a:xfrm>
          <a:prstGeom prst="rect">
            <a:avLst/>
          </a:prstGeom>
          <a:ln>
            <a:noFill/>
          </a:ln>
          <a:effectLst>
            <a:softEdge rad="112500"/>
          </a:effectLst>
        </p:spPr>
      </p:pic>
    </p:spTree>
    <p:extLst>
      <p:ext uri="{BB962C8B-B14F-4D97-AF65-F5344CB8AC3E}">
        <p14:creationId xmlns:p14="http://schemas.microsoft.com/office/powerpoint/2010/main" val="2755355005"/>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14" presetClass="entr" presetSubtype="1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randombar(horizontal)">
                                      <p:cBhvr>
                                        <p:cTn id="14" dur="50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31"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p:cTn id="19" dur="1000" fill="hold"/>
                                        <p:tgtEl>
                                          <p:spTgt spid="9"/>
                                        </p:tgtEl>
                                        <p:attrNameLst>
                                          <p:attrName>ppt_w</p:attrName>
                                        </p:attrNameLst>
                                      </p:cBhvr>
                                      <p:tavLst>
                                        <p:tav tm="0">
                                          <p:val>
                                            <p:fltVal val="0"/>
                                          </p:val>
                                        </p:tav>
                                        <p:tav tm="100000">
                                          <p:val>
                                            <p:strVal val="#ppt_w"/>
                                          </p:val>
                                        </p:tav>
                                      </p:tavLst>
                                    </p:anim>
                                    <p:anim calcmode="lin" valueType="num">
                                      <p:cBhvr>
                                        <p:cTn id="20" dur="1000" fill="hold"/>
                                        <p:tgtEl>
                                          <p:spTgt spid="9"/>
                                        </p:tgtEl>
                                        <p:attrNameLst>
                                          <p:attrName>ppt_h</p:attrName>
                                        </p:attrNameLst>
                                      </p:cBhvr>
                                      <p:tavLst>
                                        <p:tav tm="0">
                                          <p:val>
                                            <p:fltVal val="0"/>
                                          </p:val>
                                        </p:tav>
                                        <p:tav tm="100000">
                                          <p:val>
                                            <p:strVal val="#ppt_h"/>
                                          </p:val>
                                        </p:tav>
                                      </p:tavLst>
                                    </p:anim>
                                    <p:anim calcmode="lin" valueType="num">
                                      <p:cBhvr>
                                        <p:cTn id="21" dur="1000" fill="hold"/>
                                        <p:tgtEl>
                                          <p:spTgt spid="9"/>
                                        </p:tgtEl>
                                        <p:attrNameLst>
                                          <p:attrName>style.rotation</p:attrName>
                                        </p:attrNameLst>
                                      </p:cBhvr>
                                      <p:tavLst>
                                        <p:tav tm="0">
                                          <p:val>
                                            <p:fltVal val="90"/>
                                          </p:val>
                                        </p:tav>
                                        <p:tav tm="100000">
                                          <p:val>
                                            <p:fltVal val="0"/>
                                          </p:val>
                                        </p:tav>
                                      </p:tavLst>
                                    </p:anim>
                                    <p:animEffect transition="in" filter="fade">
                                      <p:cBhvr>
                                        <p:cTn id="22" dur="10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nodeType="clickEffect">
                                  <p:stCondLst>
                                    <p:cond delay="0"/>
                                  </p:stCondLst>
                                  <p:childTnLst>
                                    <p:set>
                                      <p:cBhvr>
                                        <p:cTn id="26" dur="1" fill="hold">
                                          <p:stCondLst>
                                            <p:cond delay="0"/>
                                          </p:stCondLst>
                                        </p:cTn>
                                        <p:tgtEl>
                                          <p:spTgt spid="6">
                                            <p:txEl>
                                              <p:pRg st="0" end="0"/>
                                            </p:txEl>
                                          </p:spTgt>
                                        </p:tgtEl>
                                        <p:attrNameLst>
                                          <p:attrName>style.visibility</p:attrName>
                                        </p:attrNameLst>
                                      </p:cBhvr>
                                      <p:to>
                                        <p:strVal val="visible"/>
                                      </p:to>
                                    </p:set>
                                    <p:animEffect transition="in" filter="fade">
                                      <p:cBhvr>
                                        <p:cTn id="27" dur="1000"/>
                                        <p:tgtEl>
                                          <p:spTgt spid="6">
                                            <p:txEl>
                                              <p:pRg st="0" end="0"/>
                                            </p:txEl>
                                          </p:spTgt>
                                        </p:tgtEl>
                                      </p:cBhvr>
                                    </p:animEffect>
                                    <p:anim calcmode="lin" valueType="num">
                                      <p:cBhvr>
                                        <p:cTn id="28"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29"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nodeType="clickEffect">
                                  <p:stCondLst>
                                    <p:cond delay="0"/>
                                  </p:stCondLst>
                                  <p:childTnLst>
                                    <p:set>
                                      <p:cBhvr>
                                        <p:cTn id="33" dur="1" fill="hold">
                                          <p:stCondLst>
                                            <p:cond delay="0"/>
                                          </p:stCondLst>
                                        </p:cTn>
                                        <p:tgtEl>
                                          <p:spTgt spid="6">
                                            <p:txEl>
                                              <p:pRg st="1" end="1"/>
                                            </p:txEl>
                                          </p:spTgt>
                                        </p:tgtEl>
                                        <p:attrNameLst>
                                          <p:attrName>style.visibility</p:attrName>
                                        </p:attrNameLst>
                                      </p:cBhvr>
                                      <p:to>
                                        <p:strVal val="visible"/>
                                      </p:to>
                                    </p:set>
                                    <p:animEffect transition="in" filter="fade">
                                      <p:cBhvr>
                                        <p:cTn id="34" dur="1000"/>
                                        <p:tgtEl>
                                          <p:spTgt spid="6">
                                            <p:txEl>
                                              <p:pRg st="1" end="1"/>
                                            </p:txEl>
                                          </p:spTgt>
                                        </p:tgtEl>
                                      </p:cBhvr>
                                    </p:animEffect>
                                    <p:anim calcmode="lin" valueType="num">
                                      <p:cBhvr>
                                        <p:cTn id="35"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36"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14" presetClass="entr" presetSubtype="10" fill="hold" grpId="0" nodeType="clickEffect">
                                  <p:stCondLst>
                                    <p:cond delay="0"/>
                                  </p:stCondLst>
                                  <p:childTnLst>
                                    <p:set>
                                      <p:cBhvr>
                                        <p:cTn id="40" dur="1" fill="hold">
                                          <p:stCondLst>
                                            <p:cond delay="0"/>
                                          </p:stCondLst>
                                        </p:cTn>
                                        <p:tgtEl>
                                          <p:spTgt spid="10"/>
                                        </p:tgtEl>
                                        <p:attrNameLst>
                                          <p:attrName>style.visibility</p:attrName>
                                        </p:attrNameLst>
                                      </p:cBhvr>
                                      <p:to>
                                        <p:strVal val="visible"/>
                                      </p:to>
                                    </p:set>
                                    <p:animEffect transition="in" filter="randombar(horizontal)">
                                      <p:cBhvr>
                                        <p:cTn id="41" dur="500"/>
                                        <p:tgtEl>
                                          <p:spTgt spid="10"/>
                                        </p:tgtEl>
                                      </p:cBhvr>
                                    </p:animEffect>
                                  </p:childTnLst>
                                </p:cTn>
                              </p:par>
                            </p:childTnLst>
                          </p:cTn>
                        </p:par>
                      </p:childTnLst>
                    </p:cTn>
                  </p:par>
                  <p:par>
                    <p:cTn id="42" fill="hold">
                      <p:stCondLst>
                        <p:cond delay="indefinite"/>
                      </p:stCondLst>
                      <p:childTnLst>
                        <p:par>
                          <p:cTn id="43" fill="hold">
                            <p:stCondLst>
                              <p:cond delay="0"/>
                            </p:stCondLst>
                            <p:childTnLst>
                              <p:par>
                                <p:cTn id="44" presetID="31" presetClass="entr" presetSubtype="0" fill="hold" nodeType="clickEffect">
                                  <p:stCondLst>
                                    <p:cond delay="0"/>
                                  </p:stCondLst>
                                  <p:childTnLst>
                                    <p:set>
                                      <p:cBhvr>
                                        <p:cTn id="45" dur="1" fill="hold">
                                          <p:stCondLst>
                                            <p:cond delay="0"/>
                                          </p:stCondLst>
                                        </p:cTn>
                                        <p:tgtEl>
                                          <p:spTgt spid="13"/>
                                        </p:tgtEl>
                                        <p:attrNameLst>
                                          <p:attrName>style.visibility</p:attrName>
                                        </p:attrNameLst>
                                      </p:cBhvr>
                                      <p:to>
                                        <p:strVal val="visible"/>
                                      </p:to>
                                    </p:set>
                                    <p:anim calcmode="lin" valueType="num">
                                      <p:cBhvr>
                                        <p:cTn id="46" dur="1000" fill="hold"/>
                                        <p:tgtEl>
                                          <p:spTgt spid="13"/>
                                        </p:tgtEl>
                                        <p:attrNameLst>
                                          <p:attrName>ppt_w</p:attrName>
                                        </p:attrNameLst>
                                      </p:cBhvr>
                                      <p:tavLst>
                                        <p:tav tm="0">
                                          <p:val>
                                            <p:fltVal val="0"/>
                                          </p:val>
                                        </p:tav>
                                        <p:tav tm="100000">
                                          <p:val>
                                            <p:strVal val="#ppt_w"/>
                                          </p:val>
                                        </p:tav>
                                      </p:tavLst>
                                    </p:anim>
                                    <p:anim calcmode="lin" valueType="num">
                                      <p:cBhvr>
                                        <p:cTn id="47" dur="1000" fill="hold"/>
                                        <p:tgtEl>
                                          <p:spTgt spid="13"/>
                                        </p:tgtEl>
                                        <p:attrNameLst>
                                          <p:attrName>ppt_h</p:attrName>
                                        </p:attrNameLst>
                                      </p:cBhvr>
                                      <p:tavLst>
                                        <p:tav tm="0">
                                          <p:val>
                                            <p:fltVal val="0"/>
                                          </p:val>
                                        </p:tav>
                                        <p:tav tm="100000">
                                          <p:val>
                                            <p:strVal val="#ppt_h"/>
                                          </p:val>
                                        </p:tav>
                                      </p:tavLst>
                                    </p:anim>
                                    <p:anim calcmode="lin" valueType="num">
                                      <p:cBhvr>
                                        <p:cTn id="48" dur="1000" fill="hold"/>
                                        <p:tgtEl>
                                          <p:spTgt spid="13"/>
                                        </p:tgtEl>
                                        <p:attrNameLst>
                                          <p:attrName>style.rotation</p:attrName>
                                        </p:attrNameLst>
                                      </p:cBhvr>
                                      <p:tavLst>
                                        <p:tav tm="0">
                                          <p:val>
                                            <p:fltVal val="90"/>
                                          </p:val>
                                        </p:tav>
                                        <p:tav tm="100000">
                                          <p:val>
                                            <p:fltVal val="0"/>
                                          </p:val>
                                        </p:tav>
                                      </p:tavLst>
                                    </p:anim>
                                    <p:animEffect transition="in" filter="fade">
                                      <p:cBhvr>
                                        <p:cTn id="49" dur="1000"/>
                                        <p:tgtEl>
                                          <p:spTgt spid="13"/>
                                        </p:tgtEl>
                                      </p:cBhvr>
                                    </p:animEffect>
                                  </p:childTnLst>
                                </p:cTn>
                              </p:par>
                            </p:childTnLst>
                          </p:cTn>
                        </p:par>
                      </p:childTnLst>
                    </p:cTn>
                  </p:par>
                  <p:par>
                    <p:cTn id="50" fill="hold">
                      <p:stCondLst>
                        <p:cond delay="indefinite"/>
                      </p:stCondLst>
                      <p:childTnLst>
                        <p:par>
                          <p:cTn id="51" fill="hold">
                            <p:stCondLst>
                              <p:cond delay="0"/>
                            </p:stCondLst>
                            <p:childTnLst>
                              <p:par>
                                <p:cTn id="52" presetID="42" presetClass="entr" presetSubtype="0" fill="hold" nodeType="clickEffect">
                                  <p:stCondLst>
                                    <p:cond delay="0"/>
                                  </p:stCondLst>
                                  <p:childTnLst>
                                    <p:set>
                                      <p:cBhvr>
                                        <p:cTn id="53" dur="1" fill="hold">
                                          <p:stCondLst>
                                            <p:cond delay="0"/>
                                          </p:stCondLst>
                                        </p:cTn>
                                        <p:tgtEl>
                                          <p:spTgt spid="11">
                                            <p:txEl>
                                              <p:pRg st="0" end="0"/>
                                            </p:txEl>
                                          </p:spTgt>
                                        </p:tgtEl>
                                        <p:attrNameLst>
                                          <p:attrName>style.visibility</p:attrName>
                                        </p:attrNameLst>
                                      </p:cBhvr>
                                      <p:to>
                                        <p:strVal val="visible"/>
                                      </p:to>
                                    </p:set>
                                    <p:animEffect transition="in" filter="fade">
                                      <p:cBhvr>
                                        <p:cTn id="54" dur="1000"/>
                                        <p:tgtEl>
                                          <p:spTgt spid="11">
                                            <p:txEl>
                                              <p:pRg st="0" end="0"/>
                                            </p:txEl>
                                          </p:spTgt>
                                        </p:tgtEl>
                                      </p:cBhvr>
                                    </p:animEffect>
                                    <p:anim calcmode="lin" valueType="num">
                                      <p:cBhvr>
                                        <p:cTn id="55" dur="1000" fill="hold"/>
                                        <p:tgtEl>
                                          <p:spTgt spid="11">
                                            <p:txEl>
                                              <p:pRg st="0" end="0"/>
                                            </p:txEl>
                                          </p:spTgt>
                                        </p:tgtEl>
                                        <p:attrNameLst>
                                          <p:attrName>ppt_x</p:attrName>
                                        </p:attrNameLst>
                                      </p:cBhvr>
                                      <p:tavLst>
                                        <p:tav tm="0">
                                          <p:val>
                                            <p:strVal val="#ppt_x"/>
                                          </p:val>
                                        </p:tav>
                                        <p:tav tm="100000">
                                          <p:val>
                                            <p:strVal val="#ppt_x"/>
                                          </p:val>
                                        </p:tav>
                                      </p:tavLst>
                                    </p:anim>
                                    <p:anim calcmode="lin" valueType="num">
                                      <p:cBhvr>
                                        <p:cTn id="56" dur="1000" fill="hold"/>
                                        <p:tgtEl>
                                          <p:spTgt spid="11">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P spid="1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49104" y="0"/>
            <a:ext cx="6856845" cy="535709"/>
          </a:xfrm>
        </p:spPr>
        <p:txBody>
          <a:bodyPr>
            <a:normAutofit fontScale="90000"/>
          </a:bodyPr>
          <a:lstStyle/>
          <a:p>
            <a:r>
              <a:rPr lang="en-IN" sz="4000" b="1" dirty="0" smtClean="0"/>
              <a:t>DIFFERENT STOCK EXCHANGES</a:t>
            </a:r>
            <a:endParaRPr lang="en-IN" sz="4000" b="1" dirty="0"/>
          </a:p>
        </p:txBody>
      </p:sp>
      <p:sp>
        <p:nvSpPr>
          <p:cNvPr id="4" name="Footer Placeholder 3"/>
          <p:cNvSpPr>
            <a:spLocks noGrp="1"/>
          </p:cNvSpPr>
          <p:nvPr>
            <p:ph type="ftr" sz="quarter" idx="11"/>
          </p:nvPr>
        </p:nvSpPr>
        <p:spPr/>
        <p:txBody>
          <a:bodyPr/>
          <a:lstStyle/>
          <a:p>
            <a:r>
              <a:rPr lang="en-US" smtClean="0"/>
              <a:t>www.sharemarket.com</a:t>
            </a:r>
            <a:endParaRPr lang="en-US" dirty="0"/>
          </a:p>
        </p:txBody>
      </p:sp>
      <p:sp>
        <p:nvSpPr>
          <p:cNvPr id="13" name="TextBox 12"/>
          <p:cNvSpPr txBox="1"/>
          <p:nvPr/>
        </p:nvSpPr>
        <p:spPr>
          <a:xfrm>
            <a:off x="543212" y="714379"/>
            <a:ext cx="2818823" cy="307777"/>
          </a:xfrm>
          <a:prstGeom prst="rect">
            <a:avLst/>
          </a:prstGeom>
          <a:noFill/>
          <a:ln>
            <a:noFill/>
          </a:ln>
        </p:spPr>
        <p:txBody>
          <a:bodyPr wrap="square" rtlCol="0" anchor="ctr" anchorCtr="1">
            <a:spAutoFit/>
          </a:bodyPr>
          <a:lstStyle/>
          <a:p>
            <a:r>
              <a:rPr lang="en-IN" sz="1400" b="1" dirty="0" smtClean="0">
                <a:latin typeface="Rockwell" panose="02060603020205020403" pitchFamily="18" charset="0"/>
              </a:rPr>
              <a:t>INDIAN STOCK EXCHANGE</a:t>
            </a:r>
            <a:endParaRPr lang="en-IN" sz="1400" b="1" dirty="0">
              <a:latin typeface="Rockwell" panose="02060603020205020403" pitchFamily="18" charset="0"/>
            </a:endParaRPr>
          </a:p>
        </p:txBody>
      </p:sp>
      <p:sp>
        <p:nvSpPr>
          <p:cNvPr id="14" name="TextBox 13"/>
          <p:cNvSpPr txBox="1"/>
          <p:nvPr/>
        </p:nvSpPr>
        <p:spPr>
          <a:xfrm>
            <a:off x="8920016" y="705765"/>
            <a:ext cx="2884057" cy="307777"/>
          </a:xfrm>
          <a:prstGeom prst="rect">
            <a:avLst/>
          </a:prstGeom>
          <a:noFill/>
          <a:ln>
            <a:noFill/>
          </a:ln>
        </p:spPr>
        <p:txBody>
          <a:bodyPr wrap="square" rtlCol="0" anchor="ctr" anchorCtr="1">
            <a:spAutoFit/>
          </a:bodyPr>
          <a:lstStyle/>
          <a:p>
            <a:r>
              <a:rPr lang="en-IN" sz="1400" b="1" dirty="0" smtClean="0">
                <a:latin typeface="Rockwell" panose="02060603020205020403" pitchFamily="18" charset="0"/>
              </a:rPr>
              <a:t>WORLD STOCK EXCHANGE</a:t>
            </a:r>
            <a:endParaRPr lang="en-IN" sz="1400" b="1" dirty="0">
              <a:latin typeface="Rockwell" panose="02060603020205020403" pitchFamily="18" charset="0"/>
            </a:endParaRPr>
          </a:p>
        </p:txBody>
      </p:sp>
      <p:sp>
        <p:nvSpPr>
          <p:cNvPr id="15" name="TextBox 14"/>
          <p:cNvSpPr txBox="1"/>
          <p:nvPr/>
        </p:nvSpPr>
        <p:spPr>
          <a:xfrm>
            <a:off x="4172527" y="705765"/>
            <a:ext cx="4084782" cy="307777"/>
          </a:xfrm>
          <a:prstGeom prst="rect">
            <a:avLst/>
          </a:prstGeom>
          <a:noFill/>
          <a:ln>
            <a:noFill/>
          </a:ln>
        </p:spPr>
        <p:txBody>
          <a:bodyPr wrap="square" rtlCol="0" anchor="ctr" anchorCtr="1">
            <a:spAutoFit/>
          </a:bodyPr>
          <a:lstStyle/>
          <a:p>
            <a:r>
              <a:rPr lang="en-IN" sz="1400" b="1" dirty="0" smtClean="0">
                <a:latin typeface="Rockwell" panose="02060603020205020403" pitchFamily="18" charset="0"/>
              </a:rPr>
              <a:t>INTERCONNECTED STOCK EXCHANGE</a:t>
            </a:r>
            <a:endParaRPr lang="en-IN" sz="1400" b="1" dirty="0">
              <a:latin typeface="Rockwell" panose="02060603020205020403" pitchFamily="18" charset="0"/>
            </a:endParaRPr>
          </a:p>
        </p:txBody>
      </p:sp>
      <p:sp>
        <p:nvSpPr>
          <p:cNvPr id="16" name="TextBox 15"/>
          <p:cNvSpPr txBox="1"/>
          <p:nvPr/>
        </p:nvSpPr>
        <p:spPr>
          <a:xfrm>
            <a:off x="543213" y="1156501"/>
            <a:ext cx="3031260" cy="2230739"/>
          </a:xfrm>
          <a:prstGeom prst="rect">
            <a:avLst/>
          </a:prstGeom>
          <a:noFill/>
          <a:ln>
            <a:noFill/>
          </a:ln>
        </p:spPr>
        <p:txBody>
          <a:bodyPr wrap="square" rtlCol="0" anchor="ctr" anchorCtr="1">
            <a:spAutoFit/>
          </a:bodyPr>
          <a:lstStyle/>
          <a:p>
            <a:pPr marL="285750" indent="-285750">
              <a:lnSpc>
                <a:spcPct val="200000"/>
              </a:lnSpc>
              <a:buFont typeface="Wingdings" panose="05000000000000000000" pitchFamily="2" charset="2"/>
              <a:buChar char="§"/>
            </a:pPr>
            <a:r>
              <a:rPr lang="en-US" dirty="0"/>
              <a:t>Bombay Stock Exchange (</a:t>
            </a:r>
            <a:r>
              <a:rPr lang="en-US" dirty="0" smtClean="0"/>
              <a:t>BSE</a:t>
            </a:r>
            <a:r>
              <a:rPr lang="en-US" dirty="0"/>
              <a:t>)</a:t>
            </a:r>
          </a:p>
          <a:p>
            <a:pPr marL="285750" indent="-285750">
              <a:lnSpc>
                <a:spcPct val="200000"/>
              </a:lnSpc>
              <a:buFont typeface="Wingdings" panose="05000000000000000000" pitchFamily="2" charset="2"/>
              <a:buChar char="§"/>
            </a:pPr>
            <a:r>
              <a:rPr lang="en-US" dirty="0"/>
              <a:t>National Stock Exchange of India (NSE</a:t>
            </a:r>
            <a:r>
              <a:rPr lang="en-US" dirty="0" smtClean="0"/>
              <a:t>)</a:t>
            </a:r>
            <a:endParaRPr lang="en-US" dirty="0"/>
          </a:p>
        </p:txBody>
      </p:sp>
      <p:sp>
        <p:nvSpPr>
          <p:cNvPr id="17" name="TextBox 16"/>
          <p:cNvSpPr txBox="1"/>
          <p:nvPr/>
        </p:nvSpPr>
        <p:spPr>
          <a:xfrm>
            <a:off x="8920016" y="1157114"/>
            <a:ext cx="2431475" cy="5447645"/>
          </a:xfrm>
          <a:prstGeom prst="rect">
            <a:avLst/>
          </a:prstGeom>
          <a:noFill/>
          <a:ln>
            <a:noFill/>
          </a:ln>
        </p:spPr>
        <p:txBody>
          <a:bodyPr wrap="square" rtlCol="0" anchor="ctr" anchorCtr="1">
            <a:spAutoFit/>
          </a:bodyPr>
          <a:lstStyle/>
          <a:p>
            <a:pPr marL="285750" indent="-285750">
              <a:lnSpc>
                <a:spcPct val="150000"/>
              </a:lnSpc>
              <a:buFont typeface="Wingdings" panose="05000000000000000000" pitchFamily="2" charset="2"/>
              <a:buChar char="§"/>
            </a:pPr>
            <a:r>
              <a:rPr lang="en-IN" sz="1600" dirty="0"/>
              <a:t>New York Stock </a:t>
            </a:r>
            <a:r>
              <a:rPr lang="en-IN" sz="1600" dirty="0" smtClean="0"/>
              <a:t>Exchange</a:t>
            </a:r>
          </a:p>
          <a:p>
            <a:pPr marL="285750" indent="-285750">
              <a:lnSpc>
                <a:spcPct val="150000"/>
              </a:lnSpc>
              <a:buFont typeface="Wingdings" panose="05000000000000000000" pitchFamily="2" charset="2"/>
              <a:buChar char="§"/>
            </a:pPr>
            <a:r>
              <a:rPr lang="en-IN" sz="1600" dirty="0" smtClean="0"/>
              <a:t>NASDAQ</a:t>
            </a:r>
          </a:p>
          <a:p>
            <a:pPr marL="285750" indent="-285750">
              <a:lnSpc>
                <a:spcPct val="150000"/>
              </a:lnSpc>
              <a:buFont typeface="Wingdings" panose="05000000000000000000" pitchFamily="2" charset="2"/>
              <a:buChar char="§"/>
            </a:pPr>
            <a:r>
              <a:rPr lang="en-IN" sz="1600" dirty="0"/>
              <a:t>Japan Exchange </a:t>
            </a:r>
            <a:r>
              <a:rPr lang="en-IN" sz="1600" dirty="0" smtClean="0"/>
              <a:t>Group</a:t>
            </a:r>
          </a:p>
          <a:p>
            <a:pPr marL="285750" indent="-285750">
              <a:lnSpc>
                <a:spcPct val="150000"/>
              </a:lnSpc>
              <a:buFont typeface="Wingdings" panose="05000000000000000000" pitchFamily="2" charset="2"/>
              <a:buChar char="§"/>
            </a:pPr>
            <a:r>
              <a:rPr lang="en-IN" sz="1600" dirty="0"/>
              <a:t>Shanghai Stock </a:t>
            </a:r>
            <a:r>
              <a:rPr lang="en-IN" sz="1600" dirty="0" smtClean="0"/>
              <a:t>Exchange</a:t>
            </a:r>
          </a:p>
          <a:p>
            <a:pPr marL="285750" indent="-285750">
              <a:lnSpc>
                <a:spcPct val="150000"/>
              </a:lnSpc>
              <a:buFont typeface="Wingdings" panose="05000000000000000000" pitchFamily="2" charset="2"/>
              <a:buChar char="§"/>
            </a:pPr>
            <a:r>
              <a:rPr lang="en-IN" sz="1600" dirty="0" smtClean="0"/>
              <a:t>Euronext</a:t>
            </a:r>
          </a:p>
          <a:p>
            <a:pPr marL="285750" indent="-285750">
              <a:lnSpc>
                <a:spcPct val="150000"/>
              </a:lnSpc>
              <a:buFont typeface="Wingdings" panose="05000000000000000000" pitchFamily="2" charset="2"/>
              <a:buChar char="§"/>
            </a:pPr>
            <a:r>
              <a:rPr lang="en-IN" sz="1600" dirty="0"/>
              <a:t>London Stock </a:t>
            </a:r>
            <a:r>
              <a:rPr lang="en-IN" sz="1600" dirty="0" smtClean="0"/>
              <a:t>Exchange</a:t>
            </a:r>
          </a:p>
          <a:p>
            <a:pPr marL="285750" indent="-285750">
              <a:lnSpc>
                <a:spcPct val="150000"/>
              </a:lnSpc>
              <a:buFont typeface="Wingdings" panose="05000000000000000000" pitchFamily="2" charset="2"/>
              <a:buChar char="§"/>
            </a:pPr>
            <a:r>
              <a:rPr lang="en-IN" sz="1600" dirty="0"/>
              <a:t>Hong Kong Stock </a:t>
            </a:r>
            <a:r>
              <a:rPr lang="en-IN" sz="1600" dirty="0" smtClean="0"/>
              <a:t>Exchange</a:t>
            </a:r>
          </a:p>
          <a:p>
            <a:pPr marL="285750" indent="-285750">
              <a:lnSpc>
                <a:spcPct val="150000"/>
              </a:lnSpc>
              <a:buFont typeface="Wingdings" panose="05000000000000000000" pitchFamily="2" charset="2"/>
              <a:buChar char="§"/>
            </a:pPr>
            <a:r>
              <a:rPr lang="en-IN" sz="1600" dirty="0"/>
              <a:t>Shenzhen Stock </a:t>
            </a:r>
            <a:r>
              <a:rPr lang="en-IN" sz="1600" dirty="0" smtClean="0"/>
              <a:t>Exchange</a:t>
            </a:r>
          </a:p>
          <a:p>
            <a:pPr marL="285750" indent="-285750">
              <a:lnSpc>
                <a:spcPct val="150000"/>
              </a:lnSpc>
              <a:buFont typeface="Wingdings" panose="05000000000000000000" pitchFamily="2" charset="2"/>
              <a:buChar char="§"/>
            </a:pPr>
            <a:r>
              <a:rPr lang="en-IN" sz="1600" dirty="0"/>
              <a:t>TMX </a:t>
            </a:r>
            <a:r>
              <a:rPr lang="en-IN" sz="1600" dirty="0" smtClean="0"/>
              <a:t>Group</a:t>
            </a:r>
          </a:p>
          <a:p>
            <a:endParaRPr lang="en-IN" sz="1600" dirty="0" smtClean="0"/>
          </a:p>
          <a:p>
            <a:endParaRPr lang="en-IN" sz="1600" dirty="0"/>
          </a:p>
        </p:txBody>
      </p:sp>
      <p:sp>
        <p:nvSpPr>
          <p:cNvPr id="18" name="TextBox 17"/>
          <p:cNvSpPr txBox="1"/>
          <p:nvPr/>
        </p:nvSpPr>
        <p:spPr>
          <a:xfrm>
            <a:off x="4172527" y="1157114"/>
            <a:ext cx="4278746" cy="5724644"/>
          </a:xfrm>
          <a:prstGeom prst="rect">
            <a:avLst/>
          </a:prstGeom>
          <a:noFill/>
          <a:ln>
            <a:noFill/>
          </a:ln>
        </p:spPr>
        <p:txBody>
          <a:bodyPr wrap="square" rtlCol="0" anchor="ctr" anchorCtr="1">
            <a:spAutoFit/>
          </a:bodyPr>
          <a:lstStyle/>
          <a:p>
            <a:pPr marL="285750" indent="-285750">
              <a:buFont typeface="Arial" panose="020B0604020202020204" pitchFamily="34" charset="0"/>
              <a:buChar char="•"/>
            </a:pPr>
            <a:r>
              <a:rPr lang="en-US" sz="1400" dirty="0"/>
              <a:t>Calcutta Stock Exchange</a:t>
            </a:r>
          </a:p>
          <a:p>
            <a:pPr marL="285750" indent="-285750">
              <a:buFont typeface="Arial" panose="020B0604020202020204" pitchFamily="34" charset="0"/>
              <a:buChar char="•"/>
            </a:pPr>
            <a:r>
              <a:rPr lang="en-US" sz="1400" dirty="0"/>
              <a:t>Cochin Stock </a:t>
            </a:r>
            <a:r>
              <a:rPr lang="en-US" sz="1400" dirty="0" smtClean="0"/>
              <a:t>Exchange</a:t>
            </a:r>
            <a:endParaRPr lang="en-IN" sz="1400" dirty="0" smtClean="0"/>
          </a:p>
          <a:p>
            <a:pPr marL="285750" indent="-285750">
              <a:buFont typeface="Arial" panose="020B0604020202020204" pitchFamily="34" charset="0"/>
              <a:buChar char="•"/>
            </a:pPr>
            <a:r>
              <a:rPr lang="en-IN" sz="1400" dirty="0" smtClean="0"/>
              <a:t>U.P </a:t>
            </a:r>
            <a:r>
              <a:rPr lang="en-IN" sz="1400" dirty="0"/>
              <a:t>stock exchange</a:t>
            </a:r>
          </a:p>
          <a:p>
            <a:pPr marL="285750" indent="-285750">
              <a:buFont typeface="Arial" panose="020B0604020202020204" pitchFamily="34" charset="0"/>
              <a:buChar char="•"/>
            </a:pPr>
            <a:r>
              <a:rPr lang="en-IN" sz="1400" dirty="0"/>
              <a:t>Vadodara Stock Exchange</a:t>
            </a:r>
          </a:p>
          <a:p>
            <a:pPr marL="285750" indent="-285750">
              <a:buFont typeface="Arial" panose="020B0604020202020204" pitchFamily="34" charset="0"/>
              <a:buChar char="•"/>
            </a:pPr>
            <a:r>
              <a:rPr lang="en-IN" sz="1400" dirty="0"/>
              <a:t>Coimbatore Stock Exchange</a:t>
            </a:r>
          </a:p>
          <a:p>
            <a:pPr marL="285750" indent="-285750">
              <a:buFont typeface="Arial" panose="020B0604020202020204" pitchFamily="34" charset="0"/>
              <a:buChar char="•"/>
            </a:pPr>
            <a:r>
              <a:rPr lang="en-IN" sz="1400" dirty="0"/>
              <a:t>Madras Stock Exchange (MSE)</a:t>
            </a:r>
          </a:p>
          <a:p>
            <a:pPr marL="285750" indent="-285750">
              <a:buFont typeface="Arial" panose="020B0604020202020204" pitchFamily="34" charset="0"/>
              <a:buChar char="•"/>
            </a:pPr>
            <a:r>
              <a:rPr lang="en-IN" sz="1400" dirty="0"/>
              <a:t>Meerut Stock Exchange</a:t>
            </a:r>
          </a:p>
          <a:p>
            <a:pPr marL="285750" indent="-285750">
              <a:buFont typeface="Arial" panose="020B0604020202020204" pitchFamily="34" charset="0"/>
              <a:buChar char="•"/>
            </a:pPr>
            <a:r>
              <a:rPr lang="en-IN" sz="1400" dirty="0"/>
              <a:t>Over the Counter Exchange of India</a:t>
            </a:r>
          </a:p>
          <a:p>
            <a:pPr marL="285750" indent="-285750">
              <a:buFont typeface="Arial" panose="020B0604020202020204" pitchFamily="34" charset="0"/>
              <a:buChar char="•"/>
            </a:pPr>
            <a:r>
              <a:rPr lang="en-IN" sz="1400" dirty="0"/>
              <a:t>Ahmedabad Stock Exchange</a:t>
            </a:r>
          </a:p>
          <a:p>
            <a:pPr marL="285750" indent="-285750">
              <a:buFont typeface="Arial" panose="020B0604020202020204" pitchFamily="34" charset="0"/>
              <a:buChar char="•"/>
            </a:pPr>
            <a:r>
              <a:rPr lang="en-IN" sz="1400" dirty="0"/>
              <a:t>Trivandrum Stock Exchange</a:t>
            </a:r>
          </a:p>
          <a:p>
            <a:pPr marL="285750" indent="-285750">
              <a:buFont typeface="Arial" panose="020B0604020202020204" pitchFamily="34" charset="0"/>
              <a:buChar char="•"/>
            </a:pPr>
            <a:r>
              <a:rPr lang="en-IN" sz="1400" dirty="0"/>
              <a:t>Bangalore Stock Exchange</a:t>
            </a:r>
          </a:p>
          <a:p>
            <a:pPr marL="285750" indent="-285750">
              <a:buFont typeface="Arial" panose="020B0604020202020204" pitchFamily="34" charset="0"/>
              <a:buChar char="•"/>
            </a:pPr>
            <a:r>
              <a:rPr lang="en-IN" sz="1400" dirty="0"/>
              <a:t>Bhubaneshwar Stock Exchange</a:t>
            </a:r>
          </a:p>
          <a:p>
            <a:pPr marL="285750" indent="-285750">
              <a:buFont typeface="Arial" panose="020B0604020202020204" pitchFamily="34" charset="0"/>
              <a:buChar char="•"/>
            </a:pPr>
            <a:r>
              <a:rPr lang="en-IN" sz="1400" dirty="0"/>
              <a:t>Delhi Stock Exchange</a:t>
            </a:r>
          </a:p>
          <a:p>
            <a:pPr marL="285750" indent="-285750">
              <a:buFont typeface="Arial" panose="020B0604020202020204" pitchFamily="34" charset="0"/>
              <a:buChar char="•"/>
            </a:pPr>
            <a:r>
              <a:rPr lang="en-IN" sz="1400" dirty="0"/>
              <a:t>Guwahati Stock Exchange</a:t>
            </a:r>
          </a:p>
          <a:p>
            <a:pPr marL="285750" indent="-285750">
              <a:buFont typeface="Arial" panose="020B0604020202020204" pitchFamily="34" charset="0"/>
              <a:buChar char="•"/>
            </a:pPr>
            <a:r>
              <a:rPr lang="en-IN" sz="1400" dirty="0"/>
              <a:t>Hyderabad Stock Exchange</a:t>
            </a:r>
          </a:p>
          <a:p>
            <a:pPr marL="285750" indent="-285750">
              <a:buFont typeface="Arial" panose="020B0604020202020204" pitchFamily="34" charset="0"/>
              <a:buChar char="•"/>
            </a:pPr>
            <a:r>
              <a:rPr lang="en-IN" sz="1400" dirty="0"/>
              <a:t>Jaipur Stock Exchange</a:t>
            </a:r>
          </a:p>
          <a:p>
            <a:pPr marL="285750" indent="-285750">
              <a:buFont typeface="Arial" panose="020B0604020202020204" pitchFamily="34" charset="0"/>
              <a:buChar char="•"/>
            </a:pPr>
            <a:r>
              <a:rPr lang="en-IN" sz="1400" dirty="0"/>
              <a:t>Canara Stock Exchange</a:t>
            </a:r>
          </a:p>
          <a:p>
            <a:pPr marL="285750" indent="-285750">
              <a:buFont typeface="Arial" panose="020B0604020202020204" pitchFamily="34" charset="0"/>
              <a:buChar char="•"/>
            </a:pPr>
            <a:r>
              <a:rPr lang="en-IN" sz="1400" dirty="0"/>
              <a:t>Ludhiana Stock </a:t>
            </a:r>
            <a:r>
              <a:rPr lang="en-IN" sz="1400" dirty="0" smtClean="0"/>
              <a:t>Exchange</a:t>
            </a:r>
          </a:p>
          <a:p>
            <a:pPr marL="285750" indent="-285750">
              <a:buFont typeface="Arial" panose="020B0604020202020204" pitchFamily="34" charset="0"/>
              <a:buChar char="•"/>
            </a:pPr>
            <a:r>
              <a:rPr lang="en-US" sz="1400" dirty="0"/>
              <a:t>Multi Commodity Exchange of India</a:t>
            </a:r>
          </a:p>
          <a:p>
            <a:pPr marL="285750" indent="-285750">
              <a:buFont typeface="Arial" panose="020B0604020202020204" pitchFamily="34" charset="0"/>
              <a:buChar char="•"/>
            </a:pPr>
            <a:r>
              <a:rPr lang="en-US" sz="1400" dirty="0"/>
              <a:t>OTC Exchange of India</a:t>
            </a:r>
          </a:p>
          <a:p>
            <a:pPr marL="285750" indent="-285750">
              <a:buFont typeface="Arial" panose="020B0604020202020204" pitchFamily="34" charset="0"/>
              <a:buChar char="•"/>
            </a:pPr>
            <a:r>
              <a:rPr lang="en-US" sz="1400" u="sng" dirty="0"/>
              <a:t>Pune Stock </a:t>
            </a:r>
            <a:r>
              <a:rPr lang="en-US" sz="1400" u="sng" dirty="0" smtClean="0"/>
              <a:t>Exchange(April 2015 closed)</a:t>
            </a:r>
            <a:endParaRPr lang="en-IN" sz="1400" dirty="0"/>
          </a:p>
          <a:p>
            <a:pPr marL="285750" indent="-285750">
              <a:buFont typeface="Arial" panose="020B0604020202020204" pitchFamily="34" charset="0"/>
              <a:buChar char="•"/>
            </a:pPr>
            <a:r>
              <a:rPr lang="en-IN" sz="1400" dirty="0"/>
              <a:t>Madras Stock Exchange</a:t>
            </a:r>
          </a:p>
          <a:p>
            <a:pPr marL="285750" indent="-285750">
              <a:buFont typeface="Arial" panose="020B0604020202020204" pitchFamily="34" charset="0"/>
              <a:buChar char="•"/>
            </a:pPr>
            <a:r>
              <a:rPr lang="en-IN" sz="1400" dirty="0"/>
              <a:t>M.P Stock Exchange</a:t>
            </a:r>
          </a:p>
          <a:p>
            <a:pPr marL="285750" indent="-285750">
              <a:buFont typeface="Arial" panose="020B0604020202020204" pitchFamily="34" charset="0"/>
              <a:buChar char="•"/>
            </a:pPr>
            <a:r>
              <a:rPr lang="en-IN" sz="1400" dirty="0" err="1"/>
              <a:t>Magadh</a:t>
            </a:r>
            <a:r>
              <a:rPr lang="en-IN" sz="1400" dirty="0"/>
              <a:t> Stock Exchange</a:t>
            </a:r>
          </a:p>
          <a:p>
            <a:endParaRPr lang="en-US" dirty="0"/>
          </a:p>
        </p:txBody>
      </p:sp>
      <p:sp>
        <p:nvSpPr>
          <p:cNvPr id="22" name="TextBox 21"/>
          <p:cNvSpPr txBox="1"/>
          <p:nvPr/>
        </p:nvSpPr>
        <p:spPr>
          <a:xfrm>
            <a:off x="729675" y="4480217"/>
            <a:ext cx="3442852" cy="1200329"/>
          </a:xfrm>
          <a:prstGeom prst="rect">
            <a:avLst/>
          </a:prstGeom>
          <a:noFill/>
          <a:ln>
            <a:noFill/>
          </a:ln>
        </p:spPr>
        <p:txBody>
          <a:bodyPr wrap="square" rtlCol="0" anchor="ctr" anchorCtr="1">
            <a:spAutoFit/>
          </a:bodyPr>
          <a:lstStyle/>
          <a:p>
            <a:r>
              <a:rPr lang="en-IN" sz="2400" b="1" i="1" dirty="0" smtClean="0">
                <a:solidFill>
                  <a:srgbClr val="FF0000"/>
                </a:solidFill>
              </a:rPr>
              <a:t>Why we need other stock exchanges except than BSE and NSE?</a:t>
            </a:r>
            <a:endParaRPr lang="en-IN" sz="2400" b="1" i="1" dirty="0">
              <a:solidFill>
                <a:srgbClr val="FF0000"/>
              </a:solidFill>
            </a:endParaRPr>
          </a:p>
        </p:txBody>
      </p:sp>
    </p:spTree>
    <p:extLst>
      <p:ext uri="{BB962C8B-B14F-4D97-AF65-F5344CB8AC3E}">
        <p14:creationId xmlns:p14="http://schemas.microsoft.com/office/powerpoint/2010/main" val="515264066"/>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14" presetClass="entr" presetSubtype="10" fill="hold" grpId="0" nodeType="click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randombar(horizontal)">
                                      <p:cBhvr>
                                        <p:cTn id="14" dur="500"/>
                                        <p:tgtEl>
                                          <p:spTgt spid="13"/>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16">
                                            <p:txEl>
                                              <p:pRg st="0" end="0"/>
                                            </p:txEl>
                                          </p:spTgt>
                                        </p:tgtEl>
                                        <p:attrNameLst>
                                          <p:attrName>style.visibility</p:attrName>
                                        </p:attrNameLst>
                                      </p:cBhvr>
                                      <p:to>
                                        <p:strVal val="visible"/>
                                      </p:to>
                                    </p:set>
                                    <p:animEffect transition="in" filter="fade">
                                      <p:cBhvr>
                                        <p:cTn id="19" dur="1000"/>
                                        <p:tgtEl>
                                          <p:spTgt spid="16">
                                            <p:txEl>
                                              <p:pRg st="0" end="0"/>
                                            </p:txEl>
                                          </p:spTgt>
                                        </p:tgtEl>
                                      </p:cBhvr>
                                    </p:animEffect>
                                    <p:anim calcmode="lin" valueType="num">
                                      <p:cBhvr>
                                        <p:cTn id="20" dur="1000" fill="hold"/>
                                        <p:tgtEl>
                                          <p:spTgt spid="16">
                                            <p:txEl>
                                              <p:pRg st="0" end="0"/>
                                            </p:txEl>
                                          </p:spTgt>
                                        </p:tgtEl>
                                        <p:attrNameLst>
                                          <p:attrName>ppt_x</p:attrName>
                                        </p:attrNameLst>
                                      </p:cBhvr>
                                      <p:tavLst>
                                        <p:tav tm="0">
                                          <p:val>
                                            <p:strVal val="#ppt_x"/>
                                          </p:val>
                                        </p:tav>
                                        <p:tav tm="100000">
                                          <p:val>
                                            <p:strVal val="#ppt_x"/>
                                          </p:val>
                                        </p:tav>
                                      </p:tavLst>
                                    </p:anim>
                                    <p:anim calcmode="lin" valueType="num">
                                      <p:cBhvr>
                                        <p:cTn id="21" dur="1000" fill="hold"/>
                                        <p:tgtEl>
                                          <p:spTgt spid="1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16">
                                            <p:txEl>
                                              <p:pRg st="1" end="1"/>
                                            </p:txEl>
                                          </p:spTgt>
                                        </p:tgtEl>
                                        <p:attrNameLst>
                                          <p:attrName>style.visibility</p:attrName>
                                        </p:attrNameLst>
                                      </p:cBhvr>
                                      <p:to>
                                        <p:strVal val="visible"/>
                                      </p:to>
                                    </p:set>
                                    <p:animEffect transition="in" filter="fade">
                                      <p:cBhvr>
                                        <p:cTn id="26" dur="1000"/>
                                        <p:tgtEl>
                                          <p:spTgt spid="16">
                                            <p:txEl>
                                              <p:pRg st="1" end="1"/>
                                            </p:txEl>
                                          </p:spTgt>
                                        </p:tgtEl>
                                      </p:cBhvr>
                                    </p:animEffect>
                                    <p:anim calcmode="lin" valueType="num">
                                      <p:cBhvr>
                                        <p:cTn id="27" dur="1000" fill="hold"/>
                                        <p:tgtEl>
                                          <p:spTgt spid="16">
                                            <p:txEl>
                                              <p:pRg st="1" end="1"/>
                                            </p:txEl>
                                          </p:spTgt>
                                        </p:tgtEl>
                                        <p:attrNameLst>
                                          <p:attrName>ppt_x</p:attrName>
                                        </p:attrNameLst>
                                      </p:cBhvr>
                                      <p:tavLst>
                                        <p:tav tm="0">
                                          <p:val>
                                            <p:strVal val="#ppt_x"/>
                                          </p:val>
                                        </p:tav>
                                        <p:tav tm="100000">
                                          <p:val>
                                            <p:strVal val="#ppt_x"/>
                                          </p:val>
                                        </p:tav>
                                      </p:tavLst>
                                    </p:anim>
                                    <p:anim calcmode="lin" valueType="num">
                                      <p:cBhvr>
                                        <p:cTn id="28" dur="1000" fill="hold"/>
                                        <p:tgtEl>
                                          <p:spTgt spid="1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6" presetClass="entr" presetSubtype="0" fill="hold" nodeType="clickEffect">
                                  <p:stCondLst>
                                    <p:cond delay="0"/>
                                  </p:stCondLst>
                                  <p:childTnLst>
                                    <p:set>
                                      <p:cBhvr>
                                        <p:cTn id="32" dur="1" fill="hold">
                                          <p:stCondLst>
                                            <p:cond delay="0"/>
                                          </p:stCondLst>
                                        </p:cTn>
                                        <p:tgtEl>
                                          <p:spTgt spid="22">
                                            <p:txEl>
                                              <p:pRg st="0" end="0"/>
                                            </p:txEl>
                                          </p:spTgt>
                                        </p:tgtEl>
                                        <p:attrNameLst>
                                          <p:attrName>style.visibility</p:attrName>
                                        </p:attrNameLst>
                                      </p:cBhvr>
                                      <p:to>
                                        <p:strVal val="visible"/>
                                      </p:to>
                                    </p:set>
                                    <p:animEffect transition="in" filter="wipe(down)">
                                      <p:cBhvr>
                                        <p:cTn id="33" dur="580">
                                          <p:stCondLst>
                                            <p:cond delay="0"/>
                                          </p:stCondLst>
                                        </p:cTn>
                                        <p:tgtEl>
                                          <p:spTgt spid="22">
                                            <p:txEl>
                                              <p:pRg st="0" end="0"/>
                                            </p:txEl>
                                          </p:spTgt>
                                        </p:tgtEl>
                                      </p:cBhvr>
                                    </p:animEffect>
                                    <p:anim calcmode="lin" valueType="num">
                                      <p:cBhvr>
                                        <p:cTn id="34" dur="1822" tmFilter="0,0; 0.14,0.36; 0.43,0.73; 0.71,0.91; 1.0,1.0">
                                          <p:stCondLst>
                                            <p:cond delay="0"/>
                                          </p:stCondLst>
                                        </p:cTn>
                                        <p:tgtEl>
                                          <p:spTgt spid="22">
                                            <p:txEl>
                                              <p:pRg st="0" end="0"/>
                                            </p:txEl>
                                          </p:spTgt>
                                        </p:tgtEl>
                                        <p:attrNameLst>
                                          <p:attrName>ppt_x</p:attrName>
                                        </p:attrNameLst>
                                      </p:cBhvr>
                                      <p:tavLst>
                                        <p:tav tm="0">
                                          <p:val>
                                            <p:strVal val="#ppt_x-0.25"/>
                                          </p:val>
                                        </p:tav>
                                        <p:tav tm="100000">
                                          <p:val>
                                            <p:strVal val="#ppt_x"/>
                                          </p:val>
                                        </p:tav>
                                      </p:tavLst>
                                    </p:anim>
                                    <p:anim calcmode="lin" valueType="num">
                                      <p:cBhvr>
                                        <p:cTn id="35" dur="664" tmFilter="0.0,0.0; 0.25,0.07; 0.50,0.2; 0.75,0.467; 1.0,1.0">
                                          <p:stCondLst>
                                            <p:cond delay="0"/>
                                          </p:stCondLst>
                                        </p:cTn>
                                        <p:tgtEl>
                                          <p:spTgt spid="22">
                                            <p:txEl>
                                              <p:pRg st="0" end="0"/>
                                            </p:txEl>
                                          </p:spTgt>
                                        </p:tgtEl>
                                        <p:attrNameLst>
                                          <p:attrName>ppt_y</p:attrName>
                                        </p:attrNameLst>
                                      </p:cBhvr>
                                      <p:tavLst>
                                        <p:tav tm="0" fmla="#ppt_y-sin(pi*$)/3">
                                          <p:val>
                                            <p:fltVal val="0.5"/>
                                          </p:val>
                                        </p:tav>
                                        <p:tav tm="100000">
                                          <p:val>
                                            <p:fltVal val="1"/>
                                          </p:val>
                                        </p:tav>
                                      </p:tavLst>
                                    </p:anim>
                                    <p:anim calcmode="lin" valueType="num">
                                      <p:cBhvr>
                                        <p:cTn id="36" dur="664" tmFilter="0, 0; 0.125,0.2665; 0.25,0.4; 0.375,0.465; 0.5,0.5;  0.625,0.535; 0.75,0.6; 0.875,0.7335; 1,1">
                                          <p:stCondLst>
                                            <p:cond delay="664"/>
                                          </p:stCondLst>
                                        </p:cTn>
                                        <p:tgtEl>
                                          <p:spTgt spid="22">
                                            <p:txEl>
                                              <p:pRg st="0" end="0"/>
                                            </p:txEl>
                                          </p:spTgt>
                                        </p:tgtEl>
                                        <p:attrNameLst>
                                          <p:attrName>ppt_y</p:attrName>
                                        </p:attrNameLst>
                                      </p:cBhvr>
                                      <p:tavLst>
                                        <p:tav tm="0" fmla="#ppt_y-sin(pi*$)/9">
                                          <p:val>
                                            <p:fltVal val="0"/>
                                          </p:val>
                                        </p:tav>
                                        <p:tav tm="100000">
                                          <p:val>
                                            <p:fltVal val="1"/>
                                          </p:val>
                                        </p:tav>
                                      </p:tavLst>
                                    </p:anim>
                                    <p:anim calcmode="lin" valueType="num">
                                      <p:cBhvr>
                                        <p:cTn id="37" dur="332" tmFilter="0, 0; 0.125,0.2665; 0.25,0.4; 0.375,0.465; 0.5,0.5;  0.625,0.535; 0.75,0.6; 0.875,0.7335; 1,1">
                                          <p:stCondLst>
                                            <p:cond delay="1324"/>
                                          </p:stCondLst>
                                        </p:cTn>
                                        <p:tgtEl>
                                          <p:spTgt spid="22">
                                            <p:txEl>
                                              <p:pRg st="0" end="0"/>
                                            </p:txEl>
                                          </p:spTgt>
                                        </p:tgtEl>
                                        <p:attrNameLst>
                                          <p:attrName>ppt_y</p:attrName>
                                        </p:attrNameLst>
                                      </p:cBhvr>
                                      <p:tavLst>
                                        <p:tav tm="0" fmla="#ppt_y-sin(pi*$)/27">
                                          <p:val>
                                            <p:fltVal val="0"/>
                                          </p:val>
                                        </p:tav>
                                        <p:tav tm="100000">
                                          <p:val>
                                            <p:fltVal val="1"/>
                                          </p:val>
                                        </p:tav>
                                      </p:tavLst>
                                    </p:anim>
                                    <p:anim calcmode="lin" valueType="num">
                                      <p:cBhvr>
                                        <p:cTn id="38" dur="164" tmFilter="0, 0; 0.125,0.2665; 0.25,0.4; 0.375,0.465; 0.5,0.5;  0.625,0.535; 0.75,0.6; 0.875,0.7335; 1,1">
                                          <p:stCondLst>
                                            <p:cond delay="1656"/>
                                          </p:stCondLst>
                                        </p:cTn>
                                        <p:tgtEl>
                                          <p:spTgt spid="22">
                                            <p:txEl>
                                              <p:pRg st="0" end="0"/>
                                            </p:txEl>
                                          </p:spTgt>
                                        </p:tgtEl>
                                        <p:attrNameLst>
                                          <p:attrName>ppt_y</p:attrName>
                                        </p:attrNameLst>
                                      </p:cBhvr>
                                      <p:tavLst>
                                        <p:tav tm="0" fmla="#ppt_y-sin(pi*$)/81">
                                          <p:val>
                                            <p:fltVal val="0"/>
                                          </p:val>
                                        </p:tav>
                                        <p:tav tm="100000">
                                          <p:val>
                                            <p:fltVal val="1"/>
                                          </p:val>
                                        </p:tav>
                                      </p:tavLst>
                                    </p:anim>
                                    <p:animScale>
                                      <p:cBhvr>
                                        <p:cTn id="39" dur="26">
                                          <p:stCondLst>
                                            <p:cond delay="650"/>
                                          </p:stCondLst>
                                        </p:cTn>
                                        <p:tgtEl>
                                          <p:spTgt spid="22">
                                            <p:txEl>
                                              <p:pRg st="0" end="0"/>
                                            </p:txEl>
                                          </p:spTgt>
                                        </p:tgtEl>
                                      </p:cBhvr>
                                      <p:to x="100000" y="60000"/>
                                    </p:animScale>
                                    <p:animScale>
                                      <p:cBhvr>
                                        <p:cTn id="40" dur="166" decel="50000">
                                          <p:stCondLst>
                                            <p:cond delay="676"/>
                                          </p:stCondLst>
                                        </p:cTn>
                                        <p:tgtEl>
                                          <p:spTgt spid="22">
                                            <p:txEl>
                                              <p:pRg st="0" end="0"/>
                                            </p:txEl>
                                          </p:spTgt>
                                        </p:tgtEl>
                                      </p:cBhvr>
                                      <p:to x="100000" y="100000"/>
                                    </p:animScale>
                                    <p:animScale>
                                      <p:cBhvr>
                                        <p:cTn id="41" dur="26">
                                          <p:stCondLst>
                                            <p:cond delay="1312"/>
                                          </p:stCondLst>
                                        </p:cTn>
                                        <p:tgtEl>
                                          <p:spTgt spid="22">
                                            <p:txEl>
                                              <p:pRg st="0" end="0"/>
                                            </p:txEl>
                                          </p:spTgt>
                                        </p:tgtEl>
                                      </p:cBhvr>
                                      <p:to x="100000" y="80000"/>
                                    </p:animScale>
                                    <p:animScale>
                                      <p:cBhvr>
                                        <p:cTn id="42" dur="166" decel="50000">
                                          <p:stCondLst>
                                            <p:cond delay="1338"/>
                                          </p:stCondLst>
                                        </p:cTn>
                                        <p:tgtEl>
                                          <p:spTgt spid="22">
                                            <p:txEl>
                                              <p:pRg st="0" end="0"/>
                                            </p:txEl>
                                          </p:spTgt>
                                        </p:tgtEl>
                                      </p:cBhvr>
                                      <p:to x="100000" y="100000"/>
                                    </p:animScale>
                                    <p:animScale>
                                      <p:cBhvr>
                                        <p:cTn id="43" dur="26">
                                          <p:stCondLst>
                                            <p:cond delay="1642"/>
                                          </p:stCondLst>
                                        </p:cTn>
                                        <p:tgtEl>
                                          <p:spTgt spid="22">
                                            <p:txEl>
                                              <p:pRg st="0" end="0"/>
                                            </p:txEl>
                                          </p:spTgt>
                                        </p:tgtEl>
                                      </p:cBhvr>
                                      <p:to x="100000" y="90000"/>
                                    </p:animScale>
                                    <p:animScale>
                                      <p:cBhvr>
                                        <p:cTn id="44" dur="166" decel="50000">
                                          <p:stCondLst>
                                            <p:cond delay="1668"/>
                                          </p:stCondLst>
                                        </p:cTn>
                                        <p:tgtEl>
                                          <p:spTgt spid="22">
                                            <p:txEl>
                                              <p:pRg st="0" end="0"/>
                                            </p:txEl>
                                          </p:spTgt>
                                        </p:tgtEl>
                                      </p:cBhvr>
                                      <p:to x="100000" y="100000"/>
                                    </p:animScale>
                                    <p:animScale>
                                      <p:cBhvr>
                                        <p:cTn id="45" dur="26">
                                          <p:stCondLst>
                                            <p:cond delay="1808"/>
                                          </p:stCondLst>
                                        </p:cTn>
                                        <p:tgtEl>
                                          <p:spTgt spid="22">
                                            <p:txEl>
                                              <p:pRg st="0" end="0"/>
                                            </p:txEl>
                                          </p:spTgt>
                                        </p:tgtEl>
                                      </p:cBhvr>
                                      <p:to x="100000" y="95000"/>
                                    </p:animScale>
                                    <p:animScale>
                                      <p:cBhvr>
                                        <p:cTn id="46" dur="166" decel="50000">
                                          <p:stCondLst>
                                            <p:cond delay="1834"/>
                                          </p:stCondLst>
                                        </p:cTn>
                                        <p:tgtEl>
                                          <p:spTgt spid="22">
                                            <p:txEl>
                                              <p:pRg st="0" end="0"/>
                                            </p:txEl>
                                          </p:spTgt>
                                        </p:tgtEl>
                                      </p:cBhvr>
                                      <p:to x="100000" y="100000"/>
                                    </p:animScale>
                                  </p:childTnLst>
                                </p:cTn>
                              </p:par>
                            </p:childTnLst>
                          </p:cTn>
                        </p:par>
                      </p:childTnLst>
                    </p:cTn>
                  </p:par>
                  <p:par>
                    <p:cTn id="47" fill="hold">
                      <p:stCondLst>
                        <p:cond delay="indefinite"/>
                      </p:stCondLst>
                      <p:childTnLst>
                        <p:par>
                          <p:cTn id="48" fill="hold">
                            <p:stCondLst>
                              <p:cond delay="0"/>
                            </p:stCondLst>
                            <p:childTnLst>
                              <p:par>
                                <p:cTn id="49" presetID="14" presetClass="entr" presetSubtype="10" fill="hold" grpId="0" nodeType="clickEffect">
                                  <p:stCondLst>
                                    <p:cond delay="0"/>
                                  </p:stCondLst>
                                  <p:childTnLst>
                                    <p:set>
                                      <p:cBhvr>
                                        <p:cTn id="50" dur="1" fill="hold">
                                          <p:stCondLst>
                                            <p:cond delay="0"/>
                                          </p:stCondLst>
                                        </p:cTn>
                                        <p:tgtEl>
                                          <p:spTgt spid="15"/>
                                        </p:tgtEl>
                                        <p:attrNameLst>
                                          <p:attrName>style.visibility</p:attrName>
                                        </p:attrNameLst>
                                      </p:cBhvr>
                                      <p:to>
                                        <p:strVal val="visible"/>
                                      </p:to>
                                    </p:set>
                                    <p:animEffect transition="in" filter="randombar(horizontal)">
                                      <p:cBhvr>
                                        <p:cTn id="51" dur="500"/>
                                        <p:tgtEl>
                                          <p:spTgt spid="15"/>
                                        </p:tgtEl>
                                      </p:cBhvr>
                                    </p:animEffect>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18"/>
                                        </p:tgtEl>
                                        <p:attrNameLst>
                                          <p:attrName>style.visibility</p:attrName>
                                        </p:attrNameLst>
                                      </p:cBhvr>
                                      <p:to>
                                        <p:strVal val="visible"/>
                                      </p:to>
                                    </p:set>
                                    <p:animEffect transition="in" filter="fade">
                                      <p:cBhvr>
                                        <p:cTn id="56" dur="1000"/>
                                        <p:tgtEl>
                                          <p:spTgt spid="18"/>
                                        </p:tgtEl>
                                      </p:cBhvr>
                                    </p:animEffect>
                                    <p:anim calcmode="lin" valueType="num">
                                      <p:cBhvr>
                                        <p:cTn id="57" dur="1000" fill="hold"/>
                                        <p:tgtEl>
                                          <p:spTgt spid="18"/>
                                        </p:tgtEl>
                                        <p:attrNameLst>
                                          <p:attrName>ppt_x</p:attrName>
                                        </p:attrNameLst>
                                      </p:cBhvr>
                                      <p:tavLst>
                                        <p:tav tm="0">
                                          <p:val>
                                            <p:strVal val="#ppt_x"/>
                                          </p:val>
                                        </p:tav>
                                        <p:tav tm="100000">
                                          <p:val>
                                            <p:strVal val="#ppt_x"/>
                                          </p:val>
                                        </p:tav>
                                      </p:tavLst>
                                    </p:anim>
                                    <p:anim calcmode="lin" valueType="num">
                                      <p:cBhvr>
                                        <p:cTn id="58"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14" presetClass="entr" presetSubtype="10" fill="hold" grpId="0" nodeType="clickEffect">
                                  <p:stCondLst>
                                    <p:cond delay="0"/>
                                  </p:stCondLst>
                                  <p:childTnLst>
                                    <p:set>
                                      <p:cBhvr>
                                        <p:cTn id="62" dur="1" fill="hold">
                                          <p:stCondLst>
                                            <p:cond delay="0"/>
                                          </p:stCondLst>
                                        </p:cTn>
                                        <p:tgtEl>
                                          <p:spTgt spid="14"/>
                                        </p:tgtEl>
                                        <p:attrNameLst>
                                          <p:attrName>style.visibility</p:attrName>
                                        </p:attrNameLst>
                                      </p:cBhvr>
                                      <p:to>
                                        <p:strVal val="visible"/>
                                      </p:to>
                                    </p:set>
                                    <p:animEffect transition="in" filter="randombar(horizontal)">
                                      <p:cBhvr>
                                        <p:cTn id="63" dur="500"/>
                                        <p:tgtEl>
                                          <p:spTgt spid="14"/>
                                        </p:tgtEl>
                                      </p:cBhvr>
                                    </p:animEffect>
                                  </p:childTnLst>
                                </p:cTn>
                              </p:par>
                            </p:childTnLst>
                          </p:cTn>
                        </p:par>
                      </p:childTnLst>
                    </p:cTn>
                  </p:par>
                  <p:par>
                    <p:cTn id="64" fill="hold">
                      <p:stCondLst>
                        <p:cond delay="indefinite"/>
                      </p:stCondLst>
                      <p:childTnLst>
                        <p:par>
                          <p:cTn id="65" fill="hold">
                            <p:stCondLst>
                              <p:cond delay="0"/>
                            </p:stCondLst>
                            <p:childTnLst>
                              <p:par>
                                <p:cTn id="66" presetID="42" presetClass="entr" presetSubtype="0" fill="hold" grpId="0" nodeType="clickEffect">
                                  <p:stCondLst>
                                    <p:cond delay="0"/>
                                  </p:stCondLst>
                                  <p:childTnLst>
                                    <p:set>
                                      <p:cBhvr>
                                        <p:cTn id="67" dur="1" fill="hold">
                                          <p:stCondLst>
                                            <p:cond delay="0"/>
                                          </p:stCondLst>
                                        </p:cTn>
                                        <p:tgtEl>
                                          <p:spTgt spid="17"/>
                                        </p:tgtEl>
                                        <p:attrNameLst>
                                          <p:attrName>style.visibility</p:attrName>
                                        </p:attrNameLst>
                                      </p:cBhvr>
                                      <p:to>
                                        <p:strVal val="visible"/>
                                      </p:to>
                                    </p:set>
                                    <p:animEffect transition="in" filter="fade">
                                      <p:cBhvr>
                                        <p:cTn id="68" dur="1000"/>
                                        <p:tgtEl>
                                          <p:spTgt spid="17"/>
                                        </p:tgtEl>
                                      </p:cBhvr>
                                    </p:animEffect>
                                    <p:anim calcmode="lin" valueType="num">
                                      <p:cBhvr>
                                        <p:cTn id="69" dur="1000" fill="hold"/>
                                        <p:tgtEl>
                                          <p:spTgt spid="17"/>
                                        </p:tgtEl>
                                        <p:attrNameLst>
                                          <p:attrName>ppt_x</p:attrName>
                                        </p:attrNameLst>
                                      </p:cBhvr>
                                      <p:tavLst>
                                        <p:tav tm="0">
                                          <p:val>
                                            <p:strVal val="#ppt_x"/>
                                          </p:val>
                                        </p:tav>
                                        <p:tav tm="100000">
                                          <p:val>
                                            <p:strVal val="#ppt_x"/>
                                          </p:val>
                                        </p:tav>
                                      </p:tavLst>
                                    </p:anim>
                                    <p:anim calcmode="lin" valueType="num">
                                      <p:cBhvr>
                                        <p:cTn id="70"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3" grpId="0"/>
      <p:bldP spid="14" grpId="0"/>
      <p:bldP spid="15" grpId="0"/>
      <p:bldP spid="17" grpId="0"/>
      <p:bldP spid="1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61046" y="0"/>
            <a:ext cx="7254009" cy="646979"/>
          </a:xfrm>
        </p:spPr>
        <p:txBody>
          <a:bodyPr>
            <a:normAutofit/>
          </a:bodyPr>
          <a:lstStyle/>
          <a:p>
            <a:r>
              <a:rPr lang="en-IN" sz="3600" b="1" dirty="0" smtClean="0"/>
              <a:t>BOMBAY STOCK EXCHANGE (BSE)</a:t>
            </a:r>
            <a:endParaRPr lang="en-IN" sz="3600" b="1" dirty="0"/>
          </a:p>
        </p:txBody>
      </p:sp>
      <p:sp>
        <p:nvSpPr>
          <p:cNvPr id="3" name="Content Placeholder 2"/>
          <p:cNvSpPr>
            <a:spLocks noGrp="1"/>
          </p:cNvSpPr>
          <p:nvPr>
            <p:ph idx="1"/>
          </p:nvPr>
        </p:nvSpPr>
        <p:spPr>
          <a:xfrm>
            <a:off x="1328882" y="1099126"/>
            <a:ext cx="5767243" cy="5187373"/>
          </a:xfrm>
        </p:spPr>
        <p:txBody>
          <a:bodyPr>
            <a:normAutofit fontScale="92500"/>
          </a:bodyPr>
          <a:lstStyle/>
          <a:p>
            <a:pPr algn="just">
              <a:buFont typeface="Wingdings" panose="05000000000000000000" pitchFamily="2" charset="2"/>
              <a:buChar char="Ø"/>
            </a:pPr>
            <a:r>
              <a:rPr lang="en-IN" sz="2200" dirty="0"/>
              <a:t>BSE – Bombay Stock exchange</a:t>
            </a:r>
          </a:p>
          <a:p>
            <a:pPr algn="just">
              <a:buFont typeface="Wingdings" panose="05000000000000000000" pitchFamily="2" charset="2"/>
              <a:buChar char="Ø"/>
            </a:pPr>
            <a:r>
              <a:rPr lang="en-IN" sz="2200" dirty="0"/>
              <a:t>The oldest Stock Exchange market in Asia.</a:t>
            </a:r>
          </a:p>
          <a:p>
            <a:pPr algn="just">
              <a:buFont typeface="Wingdings" panose="05000000000000000000" pitchFamily="2" charset="2"/>
              <a:buChar char="Ø"/>
            </a:pPr>
            <a:r>
              <a:rPr lang="en-IN" sz="2200" dirty="0"/>
              <a:t>Establish in 1875.</a:t>
            </a:r>
          </a:p>
          <a:p>
            <a:pPr algn="just">
              <a:buFont typeface="Wingdings" panose="05000000000000000000" pitchFamily="2" charset="2"/>
              <a:buChar char="Ø"/>
            </a:pPr>
            <a:r>
              <a:rPr lang="en-IN" sz="2200" dirty="0"/>
              <a:t>It was recognized by government of India on Aug 31st , 1957.</a:t>
            </a:r>
          </a:p>
          <a:p>
            <a:pPr algn="just">
              <a:buFont typeface="Wingdings" panose="05000000000000000000" pitchFamily="2" charset="2"/>
              <a:buChar char="Ø"/>
            </a:pPr>
            <a:r>
              <a:rPr lang="en-IN" sz="2200" dirty="0"/>
              <a:t>In 2002, the name “the Stock Exchange Mumbai” was changed to Bombay Stock Exchange”. </a:t>
            </a:r>
            <a:endParaRPr lang="en-IN" sz="2200" dirty="0" smtClean="0"/>
          </a:p>
          <a:p>
            <a:pPr algn="just">
              <a:buFont typeface="Wingdings" panose="05000000000000000000" pitchFamily="2" charset="2"/>
              <a:buChar char="Ø"/>
            </a:pPr>
            <a:r>
              <a:rPr lang="en-US" sz="2200" dirty="0" smtClean="0"/>
              <a:t>The </a:t>
            </a:r>
            <a:r>
              <a:rPr lang="en-US" sz="2200" dirty="0"/>
              <a:t>BSE </a:t>
            </a:r>
            <a:r>
              <a:rPr lang="en-US" sz="2200" dirty="0" smtClean="0"/>
              <a:t>Computerized </a:t>
            </a:r>
            <a:r>
              <a:rPr lang="en-US" sz="2200" dirty="0"/>
              <a:t>its trading system by introducing Bombay on line Trading  BOLT on </a:t>
            </a:r>
            <a:r>
              <a:rPr lang="en-US" sz="2200" dirty="0" smtClean="0"/>
              <a:t>14.3.1995.</a:t>
            </a:r>
          </a:p>
          <a:p>
            <a:pPr algn="just">
              <a:buFont typeface="Wingdings" panose="05000000000000000000" pitchFamily="2" charset="2"/>
              <a:buChar char="Ø"/>
            </a:pPr>
            <a:r>
              <a:rPr lang="en-US" sz="2200" dirty="0" smtClean="0"/>
              <a:t>Bombay </a:t>
            </a:r>
            <a:r>
              <a:rPr lang="en-US" sz="2200" dirty="0"/>
              <a:t>stock exchange index means </a:t>
            </a:r>
            <a:r>
              <a:rPr lang="en-US" sz="2200" dirty="0" smtClean="0"/>
              <a:t>Sensex.</a:t>
            </a:r>
          </a:p>
          <a:p>
            <a:pPr algn="just">
              <a:buFont typeface="Wingdings" panose="05000000000000000000" pitchFamily="2" charset="2"/>
              <a:buChar char="Ø"/>
            </a:pPr>
            <a:r>
              <a:rPr lang="en-US" sz="2200" dirty="0" smtClean="0"/>
              <a:t>Sensitive </a:t>
            </a:r>
            <a:r>
              <a:rPr lang="en-US" sz="2200" dirty="0"/>
              <a:t>Index = </a:t>
            </a:r>
            <a:r>
              <a:rPr lang="en-US" sz="2200" b="1" dirty="0" smtClean="0"/>
              <a:t>Sensex</a:t>
            </a:r>
            <a:r>
              <a:rPr lang="en-US" sz="2200" dirty="0" smtClean="0"/>
              <a:t>.</a:t>
            </a:r>
          </a:p>
          <a:p>
            <a:pPr algn="just">
              <a:buFont typeface="Wingdings" panose="05000000000000000000" pitchFamily="2" charset="2"/>
              <a:buChar char="Ø"/>
            </a:pPr>
            <a:r>
              <a:rPr lang="en-IN" sz="2200" dirty="0" smtClean="0"/>
              <a:t>BSE 30.</a:t>
            </a:r>
          </a:p>
          <a:p>
            <a:pPr algn="just">
              <a:buFont typeface="Wingdings" panose="05000000000000000000" pitchFamily="2" charset="2"/>
              <a:buChar char="Ø"/>
            </a:pPr>
            <a:r>
              <a:rPr lang="en-IN" sz="2200" dirty="0" smtClean="0"/>
              <a:t>Sensex </a:t>
            </a:r>
            <a:r>
              <a:rPr lang="en-IN" sz="2200" dirty="0"/>
              <a:t>calculate from </a:t>
            </a:r>
            <a:r>
              <a:rPr lang="en-IN" sz="2200" dirty="0" smtClean="0"/>
              <a:t>1979.</a:t>
            </a:r>
          </a:p>
          <a:p>
            <a:pPr algn="just">
              <a:buFont typeface="Wingdings" panose="05000000000000000000" pitchFamily="2" charset="2"/>
              <a:buChar char="Ø"/>
            </a:pPr>
            <a:r>
              <a:rPr lang="en-US" sz="2200" dirty="0" smtClean="0"/>
              <a:t>Its </a:t>
            </a:r>
            <a:r>
              <a:rPr lang="en-US" sz="2200" dirty="0"/>
              <a:t>Start from 100 and current its on 31700/-</a:t>
            </a:r>
          </a:p>
          <a:p>
            <a:pPr marL="0" indent="0">
              <a:buNone/>
            </a:pPr>
            <a:endParaRPr lang="en-IN" sz="2000" dirty="0"/>
          </a:p>
        </p:txBody>
      </p:sp>
      <p:sp>
        <p:nvSpPr>
          <p:cNvPr id="4" name="Footer Placeholder 3"/>
          <p:cNvSpPr>
            <a:spLocks noGrp="1"/>
          </p:cNvSpPr>
          <p:nvPr>
            <p:ph type="ftr" sz="quarter" idx="11"/>
          </p:nvPr>
        </p:nvSpPr>
        <p:spPr/>
        <p:txBody>
          <a:bodyPr/>
          <a:lstStyle/>
          <a:p>
            <a:r>
              <a:rPr lang="en-US" smtClean="0"/>
              <a:t>www.sharemarket.com</a:t>
            </a:r>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76655" y="1603952"/>
            <a:ext cx="4876800" cy="3657600"/>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Tree>
    <p:extLst>
      <p:ext uri="{BB962C8B-B14F-4D97-AF65-F5344CB8AC3E}">
        <p14:creationId xmlns:p14="http://schemas.microsoft.com/office/powerpoint/2010/main" val="185557965"/>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31" presetClass="entr" presetSubtype="0"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1000" fill="hold"/>
                                        <p:tgtEl>
                                          <p:spTgt spid="5"/>
                                        </p:tgtEl>
                                        <p:attrNameLst>
                                          <p:attrName>ppt_w</p:attrName>
                                        </p:attrNameLst>
                                      </p:cBhvr>
                                      <p:tavLst>
                                        <p:tav tm="0">
                                          <p:val>
                                            <p:fltVal val="0"/>
                                          </p:val>
                                        </p:tav>
                                        <p:tav tm="100000">
                                          <p:val>
                                            <p:strVal val="#ppt_w"/>
                                          </p:val>
                                        </p:tav>
                                      </p:tavLst>
                                    </p:anim>
                                    <p:anim calcmode="lin" valueType="num">
                                      <p:cBhvr>
                                        <p:cTn id="15" dur="1000" fill="hold"/>
                                        <p:tgtEl>
                                          <p:spTgt spid="5"/>
                                        </p:tgtEl>
                                        <p:attrNameLst>
                                          <p:attrName>ppt_h</p:attrName>
                                        </p:attrNameLst>
                                      </p:cBhvr>
                                      <p:tavLst>
                                        <p:tav tm="0">
                                          <p:val>
                                            <p:fltVal val="0"/>
                                          </p:val>
                                        </p:tav>
                                        <p:tav tm="100000">
                                          <p:val>
                                            <p:strVal val="#ppt_h"/>
                                          </p:val>
                                        </p:tav>
                                      </p:tavLst>
                                    </p:anim>
                                    <p:anim calcmode="lin" valueType="num">
                                      <p:cBhvr>
                                        <p:cTn id="16" dur="1000" fill="hold"/>
                                        <p:tgtEl>
                                          <p:spTgt spid="5"/>
                                        </p:tgtEl>
                                        <p:attrNameLst>
                                          <p:attrName>style.rotation</p:attrName>
                                        </p:attrNameLst>
                                      </p:cBhvr>
                                      <p:tavLst>
                                        <p:tav tm="0">
                                          <p:val>
                                            <p:fltVal val="90"/>
                                          </p:val>
                                        </p:tav>
                                        <p:tav tm="100000">
                                          <p:val>
                                            <p:fltVal val="0"/>
                                          </p:val>
                                        </p:tav>
                                      </p:tavLst>
                                    </p:anim>
                                    <p:animEffect transition="in" filter="fade">
                                      <p:cBhvr>
                                        <p:cTn id="17" dur="10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grpId="0" nodeType="clickEffect">
                                  <p:stCondLst>
                                    <p:cond delay="0"/>
                                  </p:stCondLst>
                                  <p:childTnLst>
                                    <p:set>
                                      <p:cBhvr>
                                        <p:cTn id="21" dur="1" fill="hold">
                                          <p:stCondLst>
                                            <p:cond delay="0"/>
                                          </p:stCondLst>
                                        </p:cTn>
                                        <p:tgtEl>
                                          <p:spTgt spid="3">
                                            <p:txEl>
                                              <p:pRg st="0" end="0"/>
                                            </p:txEl>
                                          </p:spTgt>
                                        </p:tgtEl>
                                        <p:attrNameLst>
                                          <p:attrName>style.visibility</p:attrName>
                                        </p:attrNameLst>
                                      </p:cBhvr>
                                      <p:to>
                                        <p:strVal val="visible"/>
                                      </p:to>
                                    </p:set>
                                    <p:animEffect transition="in" filter="fade">
                                      <p:cBhvr>
                                        <p:cTn id="22" dur="1000"/>
                                        <p:tgtEl>
                                          <p:spTgt spid="3">
                                            <p:txEl>
                                              <p:pRg st="0" end="0"/>
                                            </p:txEl>
                                          </p:spTgt>
                                        </p:tgtEl>
                                      </p:cBhvr>
                                    </p:animEffect>
                                    <p:anim calcmode="lin" valueType="num">
                                      <p:cBhvr>
                                        <p:cTn id="2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grpId="0" nodeType="clickEffect">
                                  <p:stCondLst>
                                    <p:cond delay="0"/>
                                  </p:stCondLst>
                                  <p:childTnLst>
                                    <p:set>
                                      <p:cBhvr>
                                        <p:cTn id="28" dur="1" fill="hold">
                                          <p:stCondLst>
                                            <p:cond delay="0"/>
                                          </p:stCondLst>
                                        </p:cTn>
                                        <p:tgtEl>
                                          <p:spTgt spid="3">
                                            <p:txEl>
                                              <p:pRg st="1" end="1"/>
                                            </p:txEl>
                                          </p:spTgt>
                                        </p:tgtEl>
                                        <p:attrNameLst>
                                          <p:attrName>style.visibility</p:attrName>
                                        </p:attrNameLst>
                                      </p:cBhvr>
                                      <p:to>
                                        <p:strVal val="visible"/>
                                      </p:to>
                                    </p:set>
                                    <p:animEffect transition="in" filter="fade">
                                      <p:cBhvr>
                                        <p:cTn id="29" dur="1000"/>
                                        <p:tgtEl>
                                          <p:spTgt spid="3">
                                            <p:txEl>
                                              <p:pRg st="1" end="1"/>
                                            </p:txEl>
                                          </p:spTgt>
                                        </p:tgtEl>
                                      </p:cBhvr>
                                    </p:animEffect>
                                    <p:anim calcmode="lin" valueType="num">
                                      <p:cBhvr>
                                        <p:cTn id="30"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31"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grpId="0" nodeType="clickEffect">
                                  <p:stCondLst>
                                    <p:cond delay="0"/>
                                  </p:stCondLst>
                                  <p:childTnLst>
                                    <p:set>
                                      <p:cBhvr>
                                        <p:cTn id="35" dur="1" fill="hold">
                                          <p:stCondLst>
                                            <p:cond delay="0"/>
                                          </p:stCondLst>
                                        </p:cTn>
                                        <p:tgtEl>
                                          <p:spTgt spid="3">
                                            <p:txEl>
                                              <p:pRg st="2" end="2"/>
                                            </p:txEl>
                                          </p:spTgt>
                                        </p:tgtEl>
                                        <p:attrNameLst>
                                          <p:attrName>style.visibility</p:attrName>
                                        </p:attrNameLst>
                                      </p:cBhvr>
                                      <p:to>
                                        <p:strVal val="visible"/>
                                      </p:to>
                                    </p:set>
                                    <p:animEffect transition="in" filter="fade">
                                      <p:cBhvr>
                                        <p:cTn id="36" dur="1000"/>
                                        <p:tgtEl>
                                          <p:spTgt spid="3">
                                            <p:txEl>
                                              <p:pRg st="2" end="2"/>
                                            </p:txEl>
                                          </p:spTgt>
                                        </p:tgtEl>
                                      </p:cBhvr>
                                    </p:animEffect>
                                    <p:anim calcmode="lin" valueType="num">
                                      <p:cBhvr>
                                        <p:cTn id="37"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8"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grpId="0" nodeType="clickEffect">
                                  <p:stCondLst>
                                    <p:cond delay="0"/>
                                  </p:stCondLst>
                                  <p:childTnLst>
                                    <p:set>
                                      <p:cBhvr>
                                        <p:cTn id="42" dur="1" fill="hold">
                                          <p:stCondLst>
                                            <p:cond delay="0"/>
                                          </p:stCondLst>
                                        </p:cTn>
                                        <p:tgtEl>
                                          <p:spTgt spid="3">
                                            <p:txEl>
                                              <p:pRg st="3" end="3"/>
                                            </p:txEl>
                                          </p:spTgt>
                                        </p:tgtEl>
                                        <p:attrNameLst>
                                          <p:attrName>style.visibility</p:attrName>
                                        </p:attrNameLst>
                                      </p:cBhvr>
                                      <p:to>
                                        <p:strVal val="visible"/>
                                      </p:to>
                                    </p:set>
                                    <p:animEffect transition="in" filter="fade">
                                      <p:cBhvr>
                                        <p:cTn id="43" dur="1000"/>
                                        <p:tgtEl>
                                          <p:spTgt spid="3">
                                            <p:txEl>
                                              <p:pRg st="3" end="3"/>
                                            </p:txEl>
                                          </p:spTgt>
                                        </p:tgtEl>
                                      </p:cBhvr>
                                    </p:animEffect>
                                    <p:anim calcmode="lin" valueType="num">
                                      <p:cBhvr>
                                        <p:cTn id="44"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45"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42" presetClass="entr" presetSubtype="0" fill="hold" grpId="0" nodeType="clickEffect">
                                  <p:stCondLst>
                                    <p:cond delay="0"/>
                                  </p:stCondLst>
                                  <p:childTnLst>
                                    <p:set>
                                      <p:cBhvr>
                                        <p:cTn id="49" dur="1" fill="hold">
                                          <p:stCondLst>
                                            <p:cond delay="0"/>
                                          </p:stCondLst>
                                        </p:cTn>
                                        <p:tgtEl>
                                          <p:spTgt spid="3">
                                            <p:txEl>
                                              <p:pRg st="4" end="4"/>
                                            </p:txEl>
                                          </p:spTgt>
                                        </p:tgtEl>
                                        <p:attrNameLst>
                                          <p:attrName>style.visibility</p:attrName>
                                        </p:attrNameLst>
                                      </p:cBhvr>
                                      <p:to>
                                        <p:strVal val="visible"/>
                                      </p:to>
                                    </p:set>
                                    <p:animEffect transition="in" filter="fade">
                                      <p:cBhvr>
                                        <p:cTn id="50" dur="1000"/>
                                        <p:tgtEl>
                                          <p:spTgt spid="3">
                                            <p:txEl>
                                              <p:pRg st="4" end="4"/>
                                            </p:txEl>
                                          </p:spTgt>
                                        </p:tgtEl>
                                      </p:cBhvr>
                                    </p:animEffect>
                                    <p:anim calcmode="lin" valueType="num">
                                      <p:cBhvr>
                                        <p:cTn id="51"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52"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42" presetClass="entr" presetSubtype="0" fill="hold" grpId="0" nodeType="clickEffect">
                                  <p:stCondLst>
                                    <p:cond delay="0"/>
                                  </p:stCondLst>
                                  <p:childTnLst>
                                    <p:set>
                                      <p:cBhvr>
                                        <p:cTn id="56" dur="1" fill="hold">
                                          <p:stCondLst>
                                            <p:cond delay="0"/>
                                          </p:stCondLst>
                                        </p:cTn>
                                        <p:tgtEl>
                                          <p:spTgt spid="3">
                                            <p:txEl>
                                              <p:pRg st="5" end="5"/>
                                            </p:txEl>
                                          </p:spTgt>
                                        </p:tgtEl>
                                        <p:attrNameLst>
                                          <p:attrName>style.visibility</p:attrName>
                                        </p:attrNameLst>
                                      </p:cBhvr>
                                      <p:to>
                                        <p:strVal val="visible"/>
                                      </p:to>
                                    </p:set>
                                    <p:animEffect transition="in" filter="fade">
                                      <p:cBhvr>
                                        <p:cTn id="57" dur="1000"/>
                                        <p:tgtEl>
                                          <p:spTgt spid="3">
                                            <p:txEl>
                                              <p:pRg st="5" end="5"/>
                                            </p:txEl>
                                          </p:spTgt>
                                        </p:tgtEl>
                                      </p:cBhvr>
                                    </p:animEffect>
                                    <p:anim calcmode="lin" valueType="num">
                                      <p:cBhvr>
                                        <p:cTn id="58"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59"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42" presetClass="entr" presetSubtype="0" fill="hold" grpId="0" nodeType="clickEffect">
                                  <p:stCondLst>
                                    <p:cond delay="0"/>
                                  </p:stCondLst>
                                  <p:childTnLst>
                                    <p:set>
                                      <p:cBhvr>
                                        <p:cTn id="63" dur="1" fill="hold">
                                          <p:stCondLst>
                                            <p:cond delay="0"/>
                                          </p:stCondLst>
                                        </p:cTn>
                                        <p:tgtEl>
                                          <p:spTgt spid="3">
                                            <p:txEl>
                                              <p:pRg st="6" end="6"/>
                                            </p:txEl>
                                          </p:spTgt>
                                        </p:tgtEl>
                                        <p:attrNameLst>
                                          <p:attrName>style.visibility</p:attrName>
                                        </p:attrNameLst>
                                      </p:cBhvr>
                                      <p:to>
                                        <p:strVal val="visible"/>
                                      </p:to>
                                    </p:set>
                                    <p:animEffect transition="in" filter="fade">
                                      <p:cBhvr>
                                        <p:cTn id="64" dur="1000"/>
                                        <p:tgtEl>
                                          <p:spTgt spid="3">
                                            <p:txEl>
                                              <p:pRg st="6" end="6"/>
                                            </p:txEl>
                                          </p:spTgt>
                                        </p:tgtEl>
                                      </p:cBhvr>
                                    </p:animEffect>
                                    <p:anim calcmode="lin" valueType="num">
                                      <p:cBhvr>
                                        <p:cTn id="65"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66"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42" presetClass="entr" presetSubtype="0" fill="hold" grpId="0" nodeType="clickEffect">
                                  <p:stCondLst>
                                    <p:cond delay="0"/>
                                  </p:stCondLst>
                                  <p:childTnLst>
                                    <p:set>
                                      <p:cBhvr>
                                        <p:cTn id="70" dur="1" fill="hold">
                                          <p:stCondLst>
                                            <p:cond delay="0"/>
                                          </p:stCondLst>
                                        </p:cTn>
                                        <p:tgtEl>
                                          <p:spTgt spid="3">
                                            <p:txEl>
                                              <p:pRg st="7" end="7"/>
                                            </p:txEl>
                                          </p:spTgt>
                                        </p:tgtEl>
                                        <p:attrNameLst>
                                          <p:attrName>style.visibility</p:attrName>
                                        </p:attrNameLst>
                                      </p:cBhvr>
                                      <p:to>
                                        <p:strVal val="visible"/>
                                      </p:to>
                                    </p:set>
                                    <p:animEffect transition="in" filter="fade">
                                      <p:cBhvr>
                                        <p:cTn id="71" dur="1000"/>
                                        <p:tgtEl>
                                          <p:spTgt spid="3">
                                            <p:txEl>
                                              <p:pRg st="7" end="7"/>
                                            </p:txEl>
                                          </p:spTgt>
                                        </p:tgtEl>
                                      </p:cBhvr>
                                    </p:animEffect>
                                    <p:anim calcmode="lin" valueType="num">
                                      <p:cBhvr>
                                        <p:cTn id="72"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73"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74" fill="hold">
                      <p:stCondLst>
                        <p:cond delay="indefinite"/>
                      </p:stCondLst>
                      <p:childTnLst>
                        <p:par>
                          <p:cTn id="75" fill="hold">
                            <p:stCondLst>
                              <p:cond delay="0"/>
                            </p:stCondLst>
                            <p:childTnLst>
                              <p:par>
                                <p:cTn id="76" presetID="42" presetClass="entr" presetSubtype="0" fill="hold" grpId="0" nodeType="clickEffect">
                                  <p:stCondLst>
                                    <p:cond delay="0"/>
                                  </p:stCondLst>
                                  <p:childTnLst>
                                    <p:set>
                                      <p:cBhvr>
                                        <p:cTn id="77" dur="1" fill="hold">
                                          <p:stCondLst>
                                            <p:cond delay="0"/>
                                          </p:stCondLst>
                                        </p:cTn>
                                        <p:tgtEl>
                                          <p:spTgt spid="3">
                                            <p:txEl>
                                              <p:pRg st="8" end="8"/>
                                            </p:txEl>
                                          </p:spTgt>
                                        </p:tgtEl>
                                        <p:attrNameLst>
                                          <p:attrName>style.visibility</p:attrName>
                                        </p:attrNameLst>
                                      </p:cBhvr>
                                      <p:to>
                                        <p:strVal val="visible"/>
                                      </p:to>
                                    </p:set>
                                    <p:animEffect transition="in" filter="fade">
                                      <p:cBhvr>
                                        <p:cTn id="78" dur="1000"/>
                                        <p:tgtEl>
                                          <p:spTgt spid="3">
                                            <p:txEl>
                                              <p:pRg st="8" end="8"/>
                                            </p:txEl>
                                          </p:spTgt>
                                        </p:tgtEl>
                                      </p:cBhvr>
                                    </p:animEffect>
                                    <p:anim calcmode="lin" valueType="num">
                                      <p:cBhvr>
                                        <p:cTn id="79"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80"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42" presetClass="entr" presetSubtype="0" fill="hold" grpId="0" nodeType="clickEffect">
                                  <p:stCondLst>
                                    <p:cond delay="0"/>
                                  </p:stCondLst>
                                  <p:childTnLst>
                                    <p:set>
                                      <p:cBhvr>
                                        <p:cTn id="84" dur="1" fill="hold">
                                          <p:stCondLst>
                                            <p:cond delay="0"/>
                                          </p:stCondLst>
                                        </p:cTn>
                                        <p:tgtEl>
                                          <p:spTgt spid="3">
                                            <p:txEl>
                                              <p:pRg st="9" end="9"/>
                                            </p:txEl>
                                          </p:spTgt>
                                        </p:tgtEl>
                                        <p:attrNameLst>
                                          <p:attrName>style.visibility</p:attrName>
                                        </p:attrNameLst>
                                      </p:cBhvr>
                                      <p:to>
                                        <p:strVal val="visible"/>
                                      </p:to>
                                    </p:set>
                                    <p:animEffect transition="in" filter="fade">
                                      <p:cBhvr>
                                        <p:cTn id="85" dur="1000"/>
                                        <p:tgtEl>
                                          <p:spTgt spid="3">
                                            <p:txEl>
                                              <p:pRg st="9" end="9"/>
                                            </p:txEl>
                                          </p:spTgt>
                                        </p:tgtEl>
                                      </p:cBhvr>
                                    </p:animEffect>
                                    <p:anim calcmode="lin" valueType="num">
                                      <p:cBhvr>
                                        <p:cTn id="86"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87"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88" fill="hold">
                      <p:stCondLst>
                        <p:cond delay="indefinite"/>
                      </p:stCondLst>
                      <p:childTnLst>
                        <p:par>
                          <p:cTn id="89" fill="hold">
                            <p:stCondLst>
                              <p:cond delay="0"/>
                            </p:stCondLst>
                            <p:childTnLst>
                              <p:par>
                                <p:cTn id="90" presetID="42" presetClass="entr" presetSubtype="0" fill="hold" grpId="0" nodeType="clickEffect">
                                  <p:stCondLst>
                                    <p:cond delay="0"/>
                                  </p:stCondLst>
                                  <p:childTnLst>
                                    <p:set>
                                      <p:cBhvr>
                                        <p:cTn id="91" dur="1" fill="hold">
                                          <p:stCondLst>
                                            <p:cond delay="0"/>
                                          </p:stCondLst>
                                        </p:cTn>
                                        <p:tgtEl>
                                          <p:spTgt spid="3">
                                            <p:txEl>
                                              <p:pRg st="10" end="10"/>
                                            </p:txEl>
                                          </p:spTgt>
                                        </p:tgtEl>
                                        <p:attrNameLst>
                                          <p:attrName>style.visibility</p:attrName>
                                        </p:attrNameLst>
                                      </p:cBhvr>
                                      <p:to>
                                        <p:strVal val="visible"/>
                                      </p:to>
                                    </p:set>
                                    <p:animEffect transition="in" filter="fade">
                                      <p:cBhvr>
                                        <p:cTn id="92" dur="1000"/>
                                        <p:tgtEl>
                                          <p:spTgt spid="3">
                                            <p:txEl>
                                              <p:pRg st="10" end="10"/>
                                            </p:txEl>
                                          </p:spTgt>
                                        </p:tgtEl>
                                      </p:cBhvr>
                                    </p:animEffect>
                                    <p:anim calcmode="lin" valueType="num">
                                      <p:cBhvr>
                                        <p:cTn id="93"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94"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67445" y="0"/>
            <a:ext cx="6903028" cy="757382"/>
          </a:xfrm>
        </p:spPr>
        <p:txBody>
          <a:bodyPr>
            <a:normAutofit fontScale="90000"/>
          </a:bodyPr>
          <a:lstStyle/>
          <a:p>
            <a:r>
              <a:rPr lang="en-IN" sz="3600" b="1" dirty="0" smtClean="0"/>
              <a:t>NATIONAL STOCK EXCHANGES(NSE)</a:t>
            </a:r>
            <a:endParaRPr lang="en-IN" sz="3600" b="1" dirty="0"/>
          </a:p>
        </p:txBody>
      </p:sp>
      <p:sp>
        <p:nvSpPr>
          <p:cNvPr id="3" name="Content Placeholder 2"/>
          <p:cNvSpPr>
            <a:spLocks noGrp="1"/>
          </p:cNvSpPr>
          <p:nvPr>
            <p:ph idx="1"/>
          </p:nvPr>
        </p:nvSpPr>
        <p:spPr>
          <a:xfrm>
            <a:off x="1514475" y="1035050"/>
            <a:ext cx="5753100" cy="4351338"/>
          </a:xfrm>
          <a:ln>
            <a:noFill/>
          </a:ln>
        </p:spPr>
        <p:txBody>
          <a:bodyPr>
            <a:normAutofit/>
          </a:bodyPr>
          <a:lstStyle/>
          <a:p>
            <a:pPr marR="57395" algn="just">
              <a:buFont typeface="Wingdings" panose="05000000000000000000" pitchFamily="2" charset="2"/>
              <a:buChar char="Ø"/>
            </a:pPr>
            <a:r>
              <a:rPr lang="en-US" sz="2000" dirty="0"/>
              <a:t>NSE- National stock exchange.</a:t>
            </a:r>
          </a:p>
          <a:p>
            <a:pPr algn="just">
              <a:buFont typeface="Wingdings" panose="05000000000000000000" pitchFamily="2" charset="2"/>
              <a:buChar char="Ø"/>
            </a:pPr>
            <a:r>
              <a:rPr lang="en-US" sz="2000" dirty="0"/>
              <a:t>The NSE was incorporated in November 1922. </a:t>
            </a:r>
          </a:p>
          <a:p>
            <a:pPr algn="just">
              <a:buFont typeface="Wingdings" panose="05000000000000000000" pitchFamily="2" charset="2"/>
              <a:buChar char="Ø"/>
            </a:pPr>
            <a:r>
              <a:rPr lang="en-US" sz="2000" dirty="0" smtClean="0"/>
              <a:t>Recognized </a:t>
            </a:r>
            <a:r>
              <a:rPr lang="en-US" sz="2000" dirty="0"/>
              <a:t>stock exchange from April 26,</a:t>
            </a:r>
          </a:p>
          <a:p>
            <a:pPr marR="57395" algn="just">
              <a:buFont typeface="Wingdings" panose="05000000000000000000" pitchFamily="2" charset="2"/>
              <a:buChar char="Ø"/>
            </a:pPr>
            <a:r>
              <a:rPr lang="en-US" sz="2000" dirty="0"/>
              <a:t>1993.</a:t>
            </a:r>
          </a:p>
          <a:p>
            <a:pPr marR="350040" algn="just">
              <a:buFont typeface="Wingdings" panose="05000000000000000000" pitchFamily="2" charset="2"/>
              <a:buChar char="Ø"/>
            </a:pPr>
            <a:r>
              <a:rPr lang="en-US" sz="2000" dirty="0"/>
              <a:t>The NSE has a fully automated screen-based trading system.</a:t>
            </a:r>
          </a:p>
          <a:p>
            <a:pPr marR="4182" algn="just">
              <a:buFont typeface="Wingdings" panose="05000000000000000000" pitchFamily="2" charset="2"/>
              <a:buChar char="Ø"/>
            </a:pPr>
            <a:r>
              <a:rPr lang="en-IN" sz="2000" dirty="0" smtClean="0"/>
              <a:t>National </a:t>
            </a:r>
            <a:r>
              <a:rPr lang="en-IN" sz="2000" dirty="0"/>
              <a:t>stock exchange index means </a:t>
            </a:r>
            <a:r>
              <a:rPr lang="en-IN" sz="2000" b="1" dirty="0" smtClean="0"/>
              <a:t>Nifty</a:t>
            </a:r>
            <a:endParaRPr lang="en-IN" sz="2000" b="1" dirty="0"/>
          </a:p>
          <a:p>
            <a:pPr marR="4182" algn="just">
              <a:buFont typeface="Wingdings" panose="05000000000000000000" pitchFamily="2" charset="2"/>
              <a:buChar char="Ø"/>
            </a:pPr>
            <a:r>
              <a:rPr lang="en-IN" sz="2000" dirty="0"/>
              <a:t>NSE50</a:t>
            </a:r>
          </a:p>
          <a:p>
            <a:pPr marR="4182" algn="just">
              <a:buFont typeface="Wingdings" panose="05000000000000000000" pitchFamily="2" charset="2"/>
              <a:buChar char="Ø"/>
            </a:pPr>
            <a:r>
              <a:rPr lang="en-IN" sz="2000" dirty="0"/>
              <a:t>It starts from 1000 and current is on </a:t>
            </a:r>
            <a:r>
              <a:rPr lang="en-IN" sz="2000" dirty="0" smtClean="0"/>
              <a:t>10700/-</a:t>
            </a:r>
          </a:p>
          <a:p>
            <a:pPr marR="4182">
              <a:buFont typeface="Wingdings" panose="05000000000000000000" pitchFamily="2" charset="2"/>
              <a:buChar char="Ø"/>
            </a:pPr>
            <a:endParaRPr lang="en-IN" sz="1800" dirty="0"/>
          </a:p>
        </p:txBody>
      </p:sp>
      <p:sp>
        <p:nvSpPr>
          <p:cNvPr id="4" name="Footer Placeholder 3"/>
          <p:cNvSpPr>
            <a:spLocks noGrp="1"/>
          </p:cNvSpPr>
          <p:nvPr>
            <p:ph type="ftr" sz="quarter" idx="11"/>
          </p:nvPr>
        </p:nvSpPr>
        <p:spPr/>
        <p:txBody>
          <a:bodyPr/>
          <a:lstStyle/>
          <a:p>
            <a:r>
              <a:rPr lang="en-US" smtClean="0"/>
              <a:t>www.sharemarket.com</a:t>
            </a:r>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93709" y="1272598"/>
            <a:ext cx="4553527" cy="3144982"/>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Tree>
    <p:extLst>
      <p:ext uri="{BB962C8B-B14F-4D97-AF65-F5344CB8AC3E}">
        <p14:creationId xmlns:p14="http://schemas.microsoft.com/office/powerpoint/2010/main" val="999302519"/>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31" presetClass="entr" presetSubtype="0"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1000" fill="hold"/>
                                        <p:tgtEl>
                                          <p:spTgt spid="5"/>
                                        </p:tgtEl>
                                        <p:attrNameLst>
                                          <p:attrName>ppt_w</p:attrName>
                                        </p:attrNameLst>
                                      </p:cBhvr>
                                      <p:tavLst>
                                        <p:tav tm="0">
                                          <p:val>
                                            <p:fltVal val="0"/>
                                          </p:val>
                                        </p:tav>
                                        <p:tav tm="100000">
                                          <p:val>
                                            <p:strVal val="#ppt_w"/>
                                          </p:val>
                                        </p:tav>
                                      </p:tavLst>
                                    </p:anim>
                                    <p:anim calcmode="lin" valueType="num">
                                      <p:cBhvr>
                                        <p:cTn id="15" dur="1000" fill="hold"/>
                                        <p:tgtEl>
                                          <p:spTgt spid="5"/>
                                        </p:tgtEl>
                                        <p:attrNameLst>
                                          <p:attrName>ppt_h</p:attrName>
                                        </p:attrNameLst>
                                      </p:cBhvr>
                                      <p:tavLst>
                                        <p:tav tm="0">
                                          <p:val>
                                            <p:fltVal val="0"/>
                                          </p:val>
                                        </p:tav>
                                        <p:tav tm="100000">
                                          <p:val>
                                            <p:strVal val="#ppt_h"/>
                                          </p:val>
                                        </p:tav>
                                      </p:tavLst>
                                    </p:anim>
                                    <p:anim calcmode="lin" valueType="num">
                                      <p:cBhvr>
                                        <p:cTn id="16" dur="1000" fill="hold"/>
                                        <p:tgtEl>
                                          <p:spTgt spid="5"/>
                                        </p:tgtEl>
                                        <p:attrNameLst>
                                          <p:attrName>style.rotation</p:attrName>
                                        </p:attrNameLst>
                                      </p:cBhvr>
                                      <p:tavLst>
                                        <p:tav tm="0">
                                          <p:val>
                                            <p:fltVal val="90"/>
                                          </p:val>
                                        </p:tav>
                                        <p:tav tm="100000">
                                          <p:val>
                                            <p:fltVal val="0"/>
                                          </p:val>
                                        </p:tav>
                                      </p:tavLst>
                                    </p:anim>
                                    <p:animEffect transition="in" filter="fade">
                                      <p:cBhvr>
                                        <p:cTn id="17" dur="10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grpId="0" nodeType="clickEffect">
                                  <p:stCondLst>
                                    <p:cond delay="0"/>
                                  </p:stCondLst>
                                  <p:childTnLst>
                                    <p:set>
                                      <p:cBhvr>
                                        <p:cTn id="21" dur="1" fill="hold">
                                          <p:stCondLst>
                                            <p:cond delay="0"/>
                                          </p:stCondLst>
                                        </p:cTn>
                                        <p:tgtEl>
                                          <p:spTgt spid="3">
                                            <p:txEl>
                                              <p:pRg st="0" end="0"/>
                                            </p:txEl>
                                          </p:spTgt>
                                        </p:tgtEl>
                                        <p:attrNameLst>
                                          <p:attrName>style.visibility</p:attrName>
                                        </p:attrNameLst>
                                      </p:cBhvr>
                                      <p:to>
                                        <p:strVal val="visible"/>
                                      </p:to>
                                    </p:set>
                                    <p:animEffect transition="in" filter="fade">
                                      <p:cBhvr>
                                        <p:cTn id="22" dur="1000"/>
                                        <p:tgtEl>
                                          <p:spTgt spid="3">
                                            <p:txEl>
                                              <p:pRg st="0" end="0"/>
                                            </p:txEl>
                                          </p:spTgt>
                                        </p:tgtEl>
                                      </p:cBhvr>
                                    </p:animEffect>
                                    <p:anim calcmode="lin" valueType="num">
                                      <p:cBhvr>
                                        <p:cTn id="2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grpId="0" nodeType="clickEffect">
                                  <p:stCondLst>
                                    <p:cond delay="0"/>
                                  </p:stCondLst>
                                  <p:childTnLst>
                                    <p:set>
                                      <p:cBhvr>
                                        <p:cTn id="28" dur="1" fill="hold">
                                          <p:stCondLst>
                                            <p:cond delay="0"/>
                                          </p:stCondLst>
                                        </p:cTn>
                                        <p:tgtEl>
                                          <p:spTgt spid="3">
                                            <p:txEl>
                                              <p:pRg st="1" end="1"/>
                                            </p:txEl>
                                          </p:spTgt>
                                        </p:tgtEl>
                                        <p:attrNameLst>
                                          <p:attrName>style.visibility</p:attrName>
                                        </p:attrNameLst>
                                      </p:cBhvr>
                                      <p:to>
                                        <p:strVal val="visible"/>
                                      </p:to>
                                    </p:set>
                                    <p:animEffect transition="in" filter="fade">
                                      <p:cBhvr>
                                        <p:cTn id="29" dur="1000"/>
                                        <p:tgtEl>
                                          <p:spTgt spid="3">
                                            <p:txEl>
                                              <p:pRg st="1" end="1"/>
                                            </p:txEl>
                                          </p:spTgt>
                                        </p:tgtEl>
                                      </p:cBhvr>
                                    </p:animEffect>
                                    <p:anim calcmode="lin" valueType="num">
                                      <p:cBhvr>
                                        <p:cTn id="30"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31"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grpId="0" nodeType="clickEffect">
                                  <p:stCondLst>
                                    <p:cond delay="0"/>
                                  </p:stCondLst>
                                  <p:childTnLst>
                                    <p:set>
                                      <p:cBhvr>
                                        <p:cTn id="35" dur="1" fill="hold">
                                          <p:stCondLst>
                                            <p:cond delay="0"/>
                                          </p:stCondLst>
                                        </p:cTn>
                                        <p:tgtEl>
                                          <p:spTgt spid="3">
                                            <p:txEl>
                                              <p:pRg st="2" end="2"/>
                                            </p:txEl>
                                          </p:spTgt>
                                        </p:tgtEl>
                                        <p:attrNameLst>
                                          <p:attrName>style.visibility</p:attrName>
                                        </p:attrNameLst>
                                      </p:cBhvr>
                                      <p:to>
                                        <p:strVal val="visible"/>
                                      </p:to>
                                    </p:set>
                                    <p:animEffect transition="in" filter="fade">
                                      <p:cBhvr>
                                        <p:cTn id="36" dur="1000"/>
                                        <p:tgtEl>
                                          <p:spTgt spid="3">
                                            <p:txEl>
                                              <p:pRg st="2" end="2"/>
                                            </p:txEl>
                                          </p:spTgt>
                                        </p:tgtEl>
                                      </p:cBhvr>
                                    </p:animEffect>
                                    <p:anim calcmode="lin" valueType="num">
                                      <p:cBhvr>
                                        <p:cTn id="37"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8"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grpId="0" nodeType="clickEffect">
                                  <p:stCondLst>
                                    <p:cond delay="0"/>
                                  </p:stCondLst>
                                  <p:childTnLst>
                                    <p:set>
                                      <p:cBhvr>
                                        <p:cTn id="42" dur="1" fill="hold">
                                          <p:stCondLst>
                                            <p:cond delay="0"/>
                                          </p:stCondLst>
                                        </p:cTn>
                                        <p:tgtEl>
                                          <p:spTgt spid="3">
                                            <p:txEl>
                                              <p:pRg st="3" end="3"/>
                                            </p:txEl>
                                          </p:spTgt>
                                        </p:tgtEl>
                                        <p:attrNameLst>
                                          <p:attrName>style.visibility</p:attrName>
                                        </p:attrNameLst>
                                      </p:cBhvr>
                                      <p:to>
                                        <p:strVal val="visible"/>
                                      </p:to>
                                    </p:set>
                                    <p:animEffect transition="in" filter="fade">
                                      <p:cBhvr>
                                        <p:cTn id="43" dur="1000"/>
                                        <p:tgtEl>
                                          <p:spTgt spid="3">
                                            <p:txEl>
                                              <p:pRg st="3" end="3"/>
                                            </p:txEl>
                                          </p:spTgt>
                                        </p:tgtEl>
                                      </p:cBhvr>
                                    </p:animEffect>
                                    <p:anim calcmode="lin" valueType="num">
                                      <p:cBhvr>
                                        <p:cTn id="44"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45"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42" presetClass="entr" presetSubtype="0" fill="hold" grpId="0" nodeType="clickEffect">
                                  <p:stCondLst>
                                    <p:cond delay="0"/>
                                  </p:stCondLst>
                                  <p:childTnLst>
                                    <p:set>
                                      <p:cBhvr>
                                        <p:cTn id="49" dur="1" fill="hold">
                                          <p:stCondLst>
                                            <p:cond delay="0"/>
                                          </p:stCondLst>
                                        </p:cTn>
                                        <p:tgtEl>
                                          <p:spTgt spid="3">
                                            <p:txEl>
                                              <p:pRg st="4" end="4"/>
                                            </p:txEl>
                                          </p:spTgt>
                                        </p:tgtEl>
                                        <p:attrNameLst>
                                          <p:attrName>style.visibility</p:attrName>
                                        </p:attrNameLst>
                                      </p:cBhvr>
                                      <p:to>
                                        <p:strVal val="visible"/>
                                      </p:to>
                                    </p:set>
                                    <p:animEffect transition="in" filter="fade">
                                      <p:cBhvr>
                                        <p:cTn id="50" dur="1000"/>
                                        <p:tgtEl>
                                          <p:spTgt spid="3">
                                            <p:txEl>
                                              <p:pRg st="4" end="4"/>
                                            </p:txEl>
                                          </p:spTgt>
                                        </p:tgtEl>
                                      </p:cBhvr>
                                    </p:animEffect>
                                    <p:anim calcmode="lin" valueType="num">
                                      <p:cBhvr>
                                        <p:cTn id="51"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52"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42" presetClass="entr" presetSubtype="0" fill="hold" grpId="0" nodeType="clickEffect">
                                  <p:stCondLst>
                                    <p:cond delay="0"/>
                                  </p:stCondLst>
                                  <p:childTnLst>
                                    <p:set>
                                      <p:cBhvr>
                                        <p:cTn id="56" dur="1" fill="hold">
                                          <p:stCondLst>
                                            <p:cond delay="0"/>
                                          </p:stCondLst>
                                        </p:cTn>
                                        <p:tgtEl>
                                          <p:spTgt spid="3">
                                            <p:txEl>
                                              <p:pRg st="5" end="5"/>
                                            </p:txEl>
                                          </p:spTgt>
                                        </p:tgtEl>
                                        <p:attrNameLst>
                                          <p:attrName>style.visibility</p:attrName>
                                        </p:attrNameLst>
                                      </p:cBhvr>
                                      <p:to>
                                        <p:strVal val="visible"/>
                                      </p:to>
                                    </p:set>
                                    <p:animEffect transition="in" filter="fade">
                                      <p:cBhvr>
                                        <p:cTn id="57" dur="1000"/>
                                        <p:tgtEl>
                                          <p:spTgt spid="3">
                                            <p:txEl>
                                              <p:pRg st="5" end="5"/>
                                            </p:txEl>
                                          </p:spTgt>
                                        </p:tgtEl>
                                      </p:cBhvr>
                                    </p:animEffect>
                                    <p:anim calcmode="lin" valueType="num">
                                      <p:cBhvr>
                                        <p:cTn id="58"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59"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42" presetClass="entr" presetSubtype="0" fill="hold" grpId="0" nodeType="clickEffect">
                                  <p:stCondLst>
                                    <p:cond delay="0"/>
                                  </p:stCondLst>
                                  <p:childTnLst>
                                    <p:set>
                                      <p:cBhvr>
                                        <p:cTn id="63" dur="1" fill="hold">
                                          <p:stCondLst>
                                            <p:cond delay="0"/>
                                          </p:stCondLst>
                                        </p:cTn>
                                        <p:tgtEl>
                                          <p:spTgt spid="3">
                                            <p:txEl>
                                              <p:pRg st="6" end="6"/>
                                            </p:txEl>
                                          </p:spTgt>
                                        </p:tgtEl>
                                        <p:attrNameLst>
                                          <p:attrName>style.visibility</p:attrName>
                                        </p:attrNameLst>
                                      </p:cBhvr>
                                      <p:to>
                                        <p:strVal val="visible"/>
                                      </p:to>
                                    </p:set>
                                    <p:animEffect transition="in" filter="fade">
                                      <p:cBhvr>
                                        <p:cTn id="64" dur="1000"/>
                                        <p:tgtEl>
                                          <p:spTgt spid="3">
                                            <p:txEl>
                                              <p:pRg st="6" end="6"/>
                                            </p:txEl>
                                          </p:spTgt>
                                        </p:tgtEl>
                                      </p:cBhvr>
                                    </p:animEffect>
                                    <p:anim calcmode="lin" valueType="num">
                                      <p:cBhvr>
                                        <p:cTn id="65"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66"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42" presetClass="entr" presetSubtype="0" fill="hold" grpId="0" nodeType="clickEffect">
                                  <p:stCondLst>
                                    <p:cond delay="0"/>
                                  </p:stCondLst>
                                  <p:childTnLst>
                                    <p:set>
                                      <p:cBhvr>
                                        <p:cTn id="70" dur="1" fill="hold">
                                          <p:stCondLst>
                                            <p:cond delay="0"/>
                                          </p:stCondLst>
                                        </p:cTn>
                                        <p:tgtEl>
                                          <p:spTgt spid="3">
                                            <p:txEl>
                                              <p:pRg st="7" end="7"/>
                                            </p:txEl>
                                          </p:spTgt>
                                        </p:tgtEl>
                                        <p:attrNameLst>
                                          <p:attrName>style.visibility</p:attrName>
                                        </p:attrNameLst>
                                      </p:cBhvr>
                                      <p:to>
                                        <p:strVal val="visible"/>
                                      </p:to>
                                    </p:set>
                                    <p:animEffect transition="in" filter="fade">
                                      <p:cBhvr>
                                        <p:cTn id="71" dur="1000"/>
                                        <p:tgtEl>
                                          <p:spTgt spid="3">
                                            <p:txEl>
                                              <p:pRg st="7" end="7"/>
                                            </p:txEl>
                                          </p:spTgt>
                                        </p:tgtEl>
                                      </p:cBhvr>
                                    </p:animEffect>
                                    <p:anim calcmode="lin" valueType="num">
                                      <p:cBhvr>
                                        <p:cTn id="72"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73"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84318" y="0"/>
            <a:ext cx="6487391" cy="401492"/>
          </a:xfrm>
        </p:spPr>
        <p:txBody>
          <a:bodyPr>
            <a:normAutofit fontScale="90000"/>
          </a:bodyPr>
          <a:lstStyle/>
          <a:p>
            <a:r>
              <a:rPr lang="en-IN" sz="4000" b="1" dirty="0" smtClean="0"/>
              <a:t>DIFFERENT INDICES IN INDIA</a:t>
            </a:r>
            <a:endParaRPr lang="en-IN" sz="4000" b="1" dirty="0"/>
          </a:p>
        </p:txBody>
      </p:sp>
      <p:sp>
        <p:nvSpPr>
          <p:cNvPr id="4" name="Footer Placeholder 3"/>
          <p:cNvSpPr>
            <a:spLocks noGrp="1"/>
          </p:cNvSpPr>
          <p:nvPr>
            <p:ph type="ftr" sz="quarter" idx="11"/>
          </p:nvPr>
        </p:nvSpPr>
        <p:spPr/>
        <p:txBody>
          <a:bodyPr/>
          <a:lstStyle/>
          <a:p>
            <a:r>
              <a:rPr lang="en-US" smtClean="0"/>
              <a:t>www.sharemarket.com</a:t>
            </a:r>
            <a:endParaRPr lang="en-US" dirty="0"/>
          </a:p>
        </p:txBody>
      </p:sp>
      <p:sp>
        <p:nvSpPr>
          <p:cNvPr id="7" name="TextBox 6"/>
          <p:cNvSpPr txBox="1"/>
          <p:nvPr/>
        </p:nvSpPr>
        <p:spPr>
          <a:xfrm>
            <a:off x="7314336" y="441498"/>
            <a:ext cx="2848264" cy="800219"/>
          </a:xfrm>
          <a:prstGeom prst="rect">
            <a:avLst/>
          </a:prstGeom>
          <a:noFill/>
          <a:ln>
            <a:noFill/>
          </a:ln>
        </p:spPr>
        <p:txBody>
          <a:bodyPr wrap="square" rtlCol="0" anchor="ctr" anchorCtr="1">
            <a:spAutoFit/>
          </a:bodyPr>
          <a:lstStyle/>
          <a:p>
            <a:r>
              <a:rPr lang="en-IN" sz="2800" b="1" dirty="0" smtClean="0">
                <a:latin typeface="Rockwell" panose="02060603020205020403" pitchFamily="18" charset="0"/>
              </a:rPr>
              <a:t>Nifty</a:t>
            </a:r>
            <a:endParaRPr lang="en-IN" sz="2800" b="1" dirty="0">
              <a:latin typeface="Rockwell" panose="02060603020205020403" pitchFamily="18" charset="0"/>
            </a:endParaRPr>
          </a:p>
          <a:p>
            <a:endParaRPr lang="en-IN" b="1" dirty="0"/>
          </a:p>
        </p:txBody>
      </p:sp>
      <p:sp>
        <p:nvSpPr>
          <p:cNvPr id="8" name="TextBox 7"/>
          <p:cNvSpPr txBox="1"/>
          <p:nvPr/>
        </p:nvSpPr>
        <p:spPr>
          <a:xfrm>
            <a:off x="2006600" y="1275933"/>
            <a:ext cx="3494809" cy="5262979"/>
          </a:xfrm>
          <a:prstGeom prst="rect">
            <a:avLst/>
          </a:prstGeom>
          <a:noFill/>
          <a:ln>
            <a:noFill/>
          </a:ln>
        </p:spPr>
        <p:txBody>
          <a:bodyPr wrap="square" rtlCol="0" anchor="t" anchorCtr="1">
            <a:spAutoFit/>
          </a:bodyPr>
          <a:lstStyle/>
          <a:p>
            <a:r>
              <a:rPr lang="en-IN" sz="1400" dirty="0"/>
              <a:t>S&amp;P BSE Sensex </a:t>
            </a:r>
          </a:p>
          <a:p>
            <a:r>
              <a:rPr lang="en-IN" sz="1400" dirty="0"/>
              <a:t>S&amp;P BSE SENSEX 50 Index</a:t>
            </a:r>
          </a:p>
          <a:p>
            <a:r>
              <a:rPr lang="en-IN" sz="1400" dirty="0"/>
              <a:t>S&amp;P BSE </a:t>
            </a:r>
            <a:r>
              <a:rPr lang="en-IN" sz="1400" dirty="0" err="1"/>
              <a:t>Smallcap</a:t>
            </a:r>
            <a:endParaRPr lang="en-IN" sz="1400" dirty="0"/>
          </a:p>
          <a:p>
            <a:r>
              <a:rPr lang="en-IN" sz="1400" dirty="0"/>
              <a:t>S&amp;P BSE Midcap</a:t>
            </a:r>
          </a:p>
          <a:p>
            <a:r>
              <a:rPr lang="en-IN" sz="1400" dirty="0"/>
              <a:t>S&amp;P BSE </a:t>
            </a:r>
            <a:r>
              <a:rPr lang="en-IN" sz="1400" dirty="0" err="1"/>
              <a:t>SmallCap</a:t>
            </a:r>
            <a:r>
              <a:rPr lang="en-IN" sz="1400" dirty="0"/>
              <a:t> Select Index</a:t>
            </a:r>
          </a:p>
          <a:p>
            <a:r>
              <a:rPr lang="en-IN" sz="1400" dirty="0"/>
              <a:t>S&amp;P BSE </a:t>
            </a:r>
            <a:r>
              <a:rPr lang="en-IN" sz="1400" dirty="0" err="1"/>
              <a:t>MidCap</a:t>
            </a:r>
            <a:r>
              <a:rPr lang="en-IN" sz="1400" dirty="0"/>
              <a:t> Select Index</a:t>
            </a:r>
          </a:p>
          <a:p>
            <a:r>
              <a:rPr lang="en-IN" sz="1400" dirty="0"/>
              <a:t>S&amp;P BSE </a:t>
            </a:r>
            <a:r>
              <a:rPr lang="en-IN" sz="1400" dirty="0" err="1"/>
              <a:t>LargeCap</a:t>
            </a:r>
            <a:endParaRPr lang="en-IN" sz="1400" dirty="0"/>
          </a:p>
          <a:p>
            <a:r>
              <a:rPr lang="en-IN" sz="1400" dirty="0"/>
              <a:t>S&amp;P BSE </a:t>
            </a:r>
            <a:r>
              <a:rPr lang="en-IN" sz="1400" dirty="0" err="1"/>
              <a:t>AllCap</a:t>
            </a:r>
            <a:endParaRPr lang="en-IN" sz="1400" dirty="0"/>
          </a:p>
          <a:p>
            <a:r>
              <a:rPr lang="en-IN" sz="1400" dirty="0"/>
              <a:t>S&amp;P BSE 100</a:t>
            </a:r>
          </a:p>
          <a:p>
            <a:r>
              <a:rPr lang="en-IN" sz="1400" dirty="0"/>
              <a:t>S&amp;P BSE 200</a:t>
            </a:r>
          </a:p>
          <a:p>
            <a:r>
              <a:rPr lang="en-IN" sz="1400" dirty="0"/>
              <a:t>S&amp;P BSE 500</a:t>
            </a:r>
          </a:p>
          <a:p>
            <a:r>
              <a:rPr lang="en-IN" sz="1400" dirty="0"/>
              <a:t>S&amp;P BSE BANKEX</a:t>
            </a:r>
          </a:p>
          <a:p>
            <a:r>
              <a:rPr lang="en-IN" sz="1400" dirty="0"/>
              <a:t>S&amp;P BSE Auto</a:t>
            </a:r>
          </a:p>
          <a:p>
            <a:r>
              <a:rPr lang="en-IN" sz="1400" dirty="0"/>
              <a:t>S&amp;P BSE Basic Materials</a:t>
            </a:r>
          </a:p>
          <a:p>
            <a:r>
              <a:rPr lang="en-IN" sz="1400" dirty="0"/>
              <a:t>S&amp;P BSE Capital </a:t>
            </a:r>
            <a:r>
              <a:rPr lang="en-IN" sz="1400" dirty="0" smtClean="0"/>
              <a:t>Goods</a:t>
            </a:r>
            <a:endParaRPr lang="en-IN" sz="1400" dirty="0"/>
          </a:p>
          <a:p>
            <a:r>
              <a:rPr lang="en-IN" sz="1400" dirty="0"/>
              <a:t>S&amp;P BSE Consumer Durables</a:t>
            </a:r>
          </a:p>
          <a:p>
            <a:r>
              <a:rPr lang="en-IN" sz="1400" dirty="0"/>
              <a:t>S&amp;P BSE Energy</a:t>
            </a:r>
          </a:p>
          <a:p>
            <a:r>
              <a:rPr lang="en-IN" sz="1400" dirty="0"/>
              <a:t>S&amp;P BSE Finance</a:t>
            </a:r>
          </a:p>
          <a:p>
            <a:r>
              <a:rPr lang="en-IN" sz="1400" dirty="0"/>
              <a:t>S&amp;P BSE FMCG</a:t>
            </a:r>
          </a:p>
          <a:p>
            <a:r>
              <a:rPr lang="en-IN" sz="1400" dirty="0"/>
              <a:t>S&amp;P BSE Healthcare</a:t>
            </a:r>
          </a:p>
          <a:p>
            <a:r>
              <a:rPr lang="en-IN" sz="1400" dirty="0"/>
              <a:t>S&amp;P BSE India </a:t>
            </a:r>
            <a:r>
              <a:rPr lang="en-IN" sz="1400" dirty="0" err="1"/>
              <a:t>Mfg</a:t>
            </a:r>
            <a:endParaRPr lang="en-IN" sz="1400" dirty="0"/>
          </a:p>
          <a:p>
            <a:r>
              <a:rPr lang="en-IN" sz="1400" dirty="0"/>
              <a:t>S&amp;P BSE Industrials</a:t>
            </a:r>
          </a:p>
          <a:p>
            <a:r>
              <a:rPr lang="en-IN" sz="1400" dirty="0"/>
              <a:t>S&amp;P BSE IPO</a:t>
            </a:r>
          </a:p>
          <a:p>
            <a:r>
              <a:rPr lang="en-IN" sz="1400" dirty="0"/>
              <a:t>S&amp;P BSE </a:t>
            </a:r>
            <a:r>
              <a:rPr lang="en-IN" sz="1400" dirty="0" smtClean="0"/>
              <a:t>IT</a:t>
            </a:r>
            <a:endParaRPr lang="en-IN" sz="1400" dirty="0"/>
          </a:p>
        </p:txBody>
      </p:sp>
      <p:sp>
        <p:nvSpPr>
          <p:cNvPr id="9" name="TextBox 8"/>
          <p:cNvSpPr txBox="1"/>
          <p:nvPr/>
        </p:nvSpPr>
        <p:spPr>
          <a:xfrm>
            <a:off x="2344304" y="401491"/>
            <a:ext cx="1888834" cy="800219"/>
          </a:xfrm>
          <a:prstGeom prst="rect">
            <a:avLst/>
          </a:prstGeom>
          <a:noFill/>
          <a:ln>
            <a:noFill/>
          </a:ln>
        </p:spPr>
        <p:txBody>
          <a:bodyPr wrap="square" rtlCol="0" anchor="ctr" anchorCtr="1">
            <a:spAutoFit/>
          </a:bodyPr>
          <a:lstStyle/>
          <a:p>
            <a:r>
              <a:rPr lang="en-IN" sz="2800" b="1" dirty="0" smtClean="0">
                <a:latin typeface="Rockwell" panose="02060603020205020403" pitchFamily="18" charset="0"/>
              </a:rPr>
              <a:t> BSE</a:t>
            </a:r>
            <a:endParaRPr lang="en-IN" sz="2800" b="1" dirty="0">
              <a:latin typeface="Rockwell" panose="02060603020205020403" pitchFamily="18" charset="0"/>
            </a:endParaRPr>
          </a:p>
          <a:p>
            <a:endParaRPr lang="en-IN" b="1" dirty="0"/>
          </a:p>
        </p:txBody>
      </p:sp>
      <p:sp>
        <p:nvSpPr>
          <p:cNvPr id="10" name="TextBox 9"/>
          <p:cNvSpPr txBox="1"/>
          <p:nvPr/>
        </p:nvSpPr>
        <p:spPr>
          <a:xfrm>
            <a:off x="7017905" y="1277493"/>
            <a:ext cx="3611420" cy="4832092"/>
          </a:xfrm>
          <a:prstGeom prst="rect">
            <a:avLst/>
          </a:prstGeom>
          <a:noFill/>
          <a:ln>
            <a:noFill/>
          </a:ln>
        </p:spPr>
        <p:txBody>
          <a:bodyPr wrap="square" rtlCol="0" anchor="t" anchorCtr="1">
            <a:spAutoFit/>
          </a:bodyPr>
          <a:lstStyle/>
          <a:p>
            <a:r>
              <a:rPr lang="en-IN" sz="1400" dirty="0"/>
              <a:t>NIFTY NEXT 50</a:t>
            </a:r>
          </a:p>
          <a:p>
            <a:r>
              <a:rPr lang="en-IN" sz="1400" dirty="0"/>
              <a:t>NIFTY Midcap 100</a:t>
            </a:r>
          </a:p>
          <a:p>
            <a:r>
              <a:rPr lang="en-IN" sz="1400" dirty="0"/>
              <a:t>NIFTY MIDCAP 50</a:t>
            </a:r>
          </a:p>
          <a:p>
            <a:r>
              <a:rPr lang="en-IN" sz="1400" dirty="0"/>
              <a:t>NIFTY </a:t>
            </a:r>
            <a:r>
              <a:rPr lang="en-IN" sz="1400" dirty="0" err="1"/>
              <a:t>Smallcap</a:t>
            </a:r>
            <a:r>
              <a:rPr lang="en-IN" sz="1400" dirty="0"/>
              <a:t> 100</a:t>
            </a:r>
          </a:p>
          <a:p>
            <a:r>
              <a:rPr lang="en-IN" sz="1400" dirty="0"/>
              <a:t>NIFTY 100</a:t>
            </a:r>
          </a:p>
          <a:p>
            <a:r>
              <a:rPr lang="en-IN" sz="1400" dirty="0"/>
              <a:t>NIFTY 500</a:t>
            </a:r>
          </a:p>
          <a:p>
            <a:r>
              <a:rPr lang="en-IN" sz="1400" dirty="0"/>
              <a:t>NIFTY AUTO</a:t>
            </a:r>
          </a:p>
          <a:p>
            <a:r>
              <a:rPr lang="en-IN" sz="1400" dirty="0"/>
              <a:t>NIFTY BANK</a:t>
            </a:r>
          </a:p>
          <a:p>
            <a:r>
              <a:rPr lang="en-IN" sz="1400" dirty="0"/>
              <a:t>NIFTY COMMODITIES</a:t>
            </a:r>
          </a:p>
          <a:p>
            <a:r>
              <a:rPr lang="en-IN" sz="1400" dirty="0"/>
              <a:t>NIFTY CONSUMPTION</a:t>
            </a:r>
          </a:p>
          <a:p>
            <a:r>
              <a:rPr lang="en-IN" sz="1400" dirty="0"/>
              <a:t>NIFTY ENERGY</a:t>
            </a:r>
          </a:p>
          <a:p>
            <a:r>
              <a:rPr lang="en-IN" sz="1400" dirty="0"/>
              <a:t>NIFTY FIN SERVICE</a:t>
            </a:r>
          </a:p>
          <a:p>
            <a:r>
              <a:rPr lang="en-IN" sz="1400" dirty="0"/>
              <a:t>NIFTY FMCG</a:t>
            </a:r>
          </a:p>
          <a:p>
            <a:r>
              <a:rPr lang="en-IN" sz="1400" dirty="0"/>
              <a:t>NIFTY INFRA</a:t>
            </a:r>
          </a:p>
          <a:p>
            <a:r>
              <a:rPr lang="en-IN" sz="1400" dirty="0"/>
              <a:t>NIFTY IT</a:t>
            </a:r>
          </a:p>
          <a:p>
            <a:r>
              <a:rPr lang="en-IN" sz="1400" dirty="0"/>
              <a:t>NIFTY MEDIA</a:t>
            </a:r>
          </a:p>
          <a:p>
            <a:r>
              <a:rPr lang="en-IN" sz="1400" dirty="0"/>
              <a:t>NIFTY METAL</a:t>
            </a:r>
          </a:p>
          <a:p>
            <a:r>
              <a:rPr lang="en-IN" sz="1400" dirty="0"/>
              <a:t>NIFTY MNC</a:t>
            </a:r>
          </a:p>
          <a:p>
            <a:r>
              <a:rPr lang="en-IN" sz="1400" dirty="0"/>
              <a:t>NIFTY PHARMA</a:t>
            </a:r>
          </a:p>
          <a:p>
            <a:r>
              <a:rPr lang="en-IN" sz="1400" dirty="0"/>
              <a:t>NIFTY PSE</a:t>
            </a:r>
          </a:p>
          <a:p>
            <a:r>
              <a:rPr lang="en-IN" sz="1400" dirty="0"/>
              <a:t>NIFTY PSU BANK</a:t>
            </a:r>
          </a:p>
          <a:p>
            <a:r>
              <a:rPr lang="en-IN" sz="1400" dirty="0"/>
              <a:t>NIFTY PVT BANK</a:t>
            </a:r>
          </a:p>
        </p:txBody>
      </p:sp>
    </p:spTree>
    <p:extLst>
      <p:ext uri="{BB962C8B-B14F-4D97-AF65-F5344CB8AC3E}">
        <p14:creationId xmlns:p14="http://schemas.microsoft.com/office/powerpoint/2010/main" val="1488281724"/>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14" presetClass="entr" presetSubtype="10"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randombar(horizontal)">
                                      <p:cBhvr>
                                        <p:cTn id="14" dur="500"/>
                                        <p:tgtEl>
                                          <p:spTgt spid="9"/>
                                        </p:tgtEl>
                                      </p:cBhvr>
                                    </p:animEffect>
                                  </p:childTnLst>
                                </p:cTn>
                              </p:par>
                              <p:par>
                                <p:cTn id="15" presetID="14" presetClass="entr" presetSubtype="1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randombar(horizontal)">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additive="base">
                                        <p:cTn id="22" dur="500" fill="hold"/>
                                        <p:tgtEl>
                                          <p:spTgt spid="8"/>
                                        </p:tgtEl>
                                        <p:attrNameLst>
                                          <p:attrName>ppt_x</p:attrName>
                                        </p:attrNameLst>
                                      </p:cBhvr>
                                      <p:tavLst>
                                        <p:tav tm="0">
                                          <p:val>
                                            <p:strVal val="#ppt_x"/>
                                          </p:val>
                                        </p:tav>
                                        <p:tav tm="100000">
                                          <p:val>
                                            <p:strVal val="#ppt_x"/>
                                          </p:val>
                                        </p:tav>
                                      </p:tavLst>
                                    </p:anim>
                                    <p:anim calcmode="lin" valueType="num">
                                      <p:cBhvr additive="base">
                                        <p:cTn id="23"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grpId="0" nodeType="clickEffect">
                                  <p:stCondLst>
                                    <p:cond delay="0"/>
                                  </p:stCondLst>
                                  <p:childTnLst>
                                    <p:set>
                                      <p:cBhvr>
                                        <p:cTn id="27" dur="1" fill="hold">
                                          <p:stCondLst>
                                            <p:cond delay="0"/>
                                          </p:stCondLst>
                                        </p:cTn>
                                        <p:tgtEl>
                                          <p:spTgt spid="10"/>
                                        </p:tgtEl>
                                        <p:attrNameLst>
                                          <p:attrName>style.visibility</p:attrName>
                                        </p:attrNameLst>
                                      </p:cBhvr>
                                      <p:to>
                                        <p:strVal val="visible"/>
                                      </p:to>
                                    </p:set>
                                    <p:anim calcmode="lin" valueType="num">
                                      <p:cBhvr additive="base">
                                        <p:cTn id="28" dur="500" fill="hold"/>
                                        <p:tgtEl>
                                          <p:spTgt spid="10"/>
                                        </p:tgtEl>
                                        <p:attrNameLst>
                                          <p:attrName>ppt_x</p:attrName>
                                        </p:attrNameLst>
                                      </p:cBhvr>
                                      <p:tavLst>
                                        <p:tav tm="0">
                                          <p:val>
                                            <p:strVal val="#ppt_x"/>
                                          </p:val>
                                        </p:tav>
                                        <p:tav tm="100000">
                                          <p:val>
                                            <p:strVal val="#ppt_x"/>
                                          </p:val>
                                        </p:tav>
                                      </p:tavLst>
                                    </p:anim>
                                    <p:anim calcmode="lin" valueType="num">
                                      <p:cBhvr additive="base">
                                        <p:cTn id="29"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P spid="8" grpId="0"/>
      <p:bldP spid="9" grpId="0"/>
      <p:bldP spid="1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709"/>
            <a:ext cx="12192001" cy="724766"/>
          </a:xfrm>
        </p:spPr>
        <p:txBody>
          <a:bodyPr>
            <a:normAutofit fontScale="90000"/>
          </a:bodyPr>
          <a:lstStyle/>
          <a:p>
            <a:pPr algn="ctr"/>
            <a:r>
              <a:rPr lang="en-IN" b="1" dirty="0" smtClean="0"/>
              <a:t>IPO</a:t>
            </a:r>
            <a:endParaRPr lang="en-IN" b="1" dirty="0"/>
          </a:p>
        </p:txBody>
      </p:sp>
      <p:sp>
        <p:nvSpPr>
          <p:cNvPr id="4" name="Footer Placeholder 3"/>
          <p:cNvSpPr>
            <a:spLocks noGrp="1"/>
          </p:cNvSpPr>
          <p:nvPr>
            <p:ph type="ftr" sz="quarter" idx="11"/>
          </p:nvPr>
        </p:nvSpPr>
        <p:spPr/>
        <p:txBody>
          <a:bodyPr/>
          <a:lstStyle/>
          <a:p>
            <a:r>
              <a:rPr lang="en-US" smtClean="0"/>
              <a:t>www.sharemarket.com</a:t>
            </a:r>
            <a:endParaRPr lang="en-US" dirty="0"/>
          </a:p>
        </p:txBody>
      </p:sp>
      <p:sp>
        <p:nvSpPr>
          <p:cNvPr id="3" name="TextBox 2"/>
          <p:cNvSpPr txBox="1"/>
          <p:nvPr/>
        </p:nvSpPr>
        <p:spPr>
          <a:xfrm>
            <a:off x="1009652" y="1316428"/>
            <a:ext cx="11182348" cy="967957"/>
          </a:xfrm>
          <a:prstGeom prst="rect">
            <a:avLst/>
          </a:prstGeom>
          <a:noFill/>
          <a:ln>
            <a:noFill/>
          </a:ln>
        </p:spPr>
        <p:txBody>
          <a:bodyPr wrap="square" rtlCol="0" anchor="ctr" anchorCtr="1">
            <a:spAutoFit/>
          </a:bodyPr>
          <a:lstStyle/>
          <a:p>
            <a:pPr marL="285750" indent="-285750" algn="just">
              <a:lnSpc>
                <a:spcPct val="150000"/>
              </a:lnSpc>
              <a:buFont typeface="Wingdings" panose="05000000000000000000" pitchFamily="2" charset="2"/>
              <a:buChar char="Ø"/>
            </a:pPr>
            <a:r>
              <a:rPr lang="en-US" sz="2000" dirty="0"/>
              <a:t>Initial Public Offer (IPO) is a source of collecting money from the public for the first time in the market to fund for its projects. In return, the company gives the share to the investors in the </a:t>
            </a:r>
            <a:r>
              <a:rPr lang="en-US" sz="2000" dirty="0" smtClean="0"/>
              <a:t>company.</a:t>
            </a:r>
            <a:endParaRPr lang="en-IN" sz="2000" dirty="0"/>
          </a:p>
        </p:txBody>
      </p:sp>
      <p:sp>
        <p:nvSpPr>
          <p:cNvPr id="5" name="TextBox 4"/>
          <p:cNvSpPr txBox="1"/>
          <p:nvPr/>
        </p:nvSpPr>
        <p:spPr>
          <a:xfrm>
            <a:off x="228600" y="752475"/>
            <a:ext cx="4495800" cy="523220"/>
          </a:xfrm>
          <a:prstGeom prst="rect">
            <a:avLst/>
          </a:prstGeom>
          <a:noFill/>
          <a:ln>
            <a:noFill/>
          </a:ln>
        </p:spPr>
        <p:txBody>
          <a:bodyPr wrap="square" rtlCol="0" anchor="ctr" anchorCtr="1">
            <a:spAutoFit/>
          </a:bodyPr>
          <a:lstStyle/>
          <a:p>
            <a:r>
              <a:rPr lang="en-IN" sz="2800" b="1" dirty="0">
                <a:latin typeface="Rockwell" panose="02060603020205020403" pitchFamily="18" charset="0"/>
              </a:rPr>
              <a:t>What is IPO?</a:t>
            </a:r>
          </a:p>
        </p:txBody>
      </p:sp>
      <p:sp>
        <p:nvSpPr>
          <p:cNvPr id="6" name="TextBox 5"/>
          <p:cNvSpPr txBox="1"/>
          <p:nvPr/>
        </p:nvSpPr>
        <p:spPr>
          <a:xfrm>
            <a:off x="1247775" y="2500716"/>
            <a:ext cx="6496050" cy="523220"/>
          </a:xfrm>
          <a:prstGeom prst="rect">
            <a:avLst/>
          </a:prstGeom>
          <a:noFill/>
          <a:ln>
            <a:noFill/>
          </a:ln>
        </p:spPr>
        <p:txBody>
          <a:bodyPr wrap="square" rtlCol="0" anchor="ctr" anchorCtr="1">
            <a:spAutoFit/>
          </a:bodyPr>
          <a:lstStyle/>
          <a:p>
            <a:r>
              <a:rPr lang="en-US" sz="2800" b="1" dirty="0">
                <a:latin typeface="Rockwell" panose="02060603020205020403" pitchFamily="18" charset="0"/>
              </a:rPr>
              <a:t>Why does a company offer an IPO?</a:t>
            </a:r>
          </a:p>
        </p:txBody>
      </p:sp>
      <p:sp>
        <p:nvSpPr>
          <p:cNvPr id="7" name="TextBox 6"/>
          <p:cNvSpPr txBox="1"/>
          <p:nvPr/>
        </p:nvSpPr>
        <p:spPr>
          <a:xfrm>
            <a:off x="323349" y="3258982"/>
            <a:ext cx="7610975" cy="2862322"/>
          </a:xfrm>
          <a:prstGeom prst="rect">
            <a:avLst/>
          </a:prstGeom>
          <a:noFill/>
          <a:ln>
            <a:noFill/>
          </a:ln>
        </p:spPr>
        <p:txBody>
          <a:bodyPr wrap="square" rtlCol="0" anchor="ctr" anchorCtr="1">
            <a:spAutoFit/>
          </a:bodyPr>
          <a:lstStyle/>
          <a:p>
            <a:pPr marL="285750" indent="-285750" algn="just">
              <a:lnSpc>
                <a:spcPct val="150000"/>
              </a:lnSpc>
              <a:buFont typeface="Wingdings" panose="05000000000000000000" pitchFamily="2" charset="2"/>
              <a:buChar char="Ø"/>
            </a:pPr>
            <a:r>
              <a:rPr lang="en-IN" sz="2000" dirty="0" smtClean="0"/>
              <a:t>To expand business </a:t>
            </a:r>
          </a:p>
          <a:p>
            <a:pPr marL="285750" indent="-285750" algn="just">
              <a:lnSpc>
                <a:spcPct val="150000"/>
              </a:lnSpc>
              <a:buFont typeface="Wingdings" panose="05000000000000000000" pitchFamily="2" charset="2"/>
              <a:buChar char="Ø"/>
            </a:pPr>
            <a:r>
              <a:rPr lang="en-IN" sz="2000" dirty="0" smtClean="0"/>
              <a:t>To diversify business</a:t>
            </a:r>
          </a:p>
          <a:p>
            <a:pPr marL="285750" indent="-285750" algn="just">
              <a:lnSpc>
                <a:spcPct val="150000"/>
              </a:lnSpc>
              <a:buFont typeface="Wingdings" panose="05000000000000000000" pitchFamily="2" charset="2"/>
              <a:buChar char="Ø"/>
            </a:pPr>
            <a:r>
              <a:rPr lang="en-IN" sz="2000" dirty="0" smtClean="0"/>
              <a:t>To fund existing project</a:t>
            </a:r>
          </a:p>
          <a:p>
            <a:pPr marL="285750" indent="-285750" algn="just">
              <a:lnSpc>
                <a:spcPct val="150000"/>
              </a:lnSpc>
              <a:buFont typeface="Wingdings" panose="05000000000000000000" pitchFamily="2" charset="2"/>
              <a:buChar char="Ø"/>
            </a:pPr>
            <a:r>
              <a:rPr lang="en-IN" sz="2000" dirty="0" smtClean="0"/>
              <a:t>To reduce debts</a:t>
            </a:r>
          </a:p>
          <a:p>
            <a:pPr marL="285750" indent="-285750" algn="just">
              <a:lnSpc>
                <a:spcPct val="150000"/>
              </a:lnSpc>
              <a:buFont typeface="Wingdings" panose="05000000000000000000" pitchFamily="2" charset="2"/>
              <a:buChar char="Ø"/>
            </a:pPr>
            <a:r>
              <a:rPr lang="en-IN" sz="2000" dirty="0" smtClean="0"/>
              <a:t>To working capital</a:t>
            </a:r>
          </a:p>
          <a:p>
            <a:pPr marL="285750" indent="-285750" algn="just">
              <a:lnSpc>
                <a:spcPct val="150000"/>
              </a:lnSpc>
              <a:buFont typeface="Wingdings" panose="05000000000000000000" pitchFamily="2" charset="2"/>
              <a:buChar char="Ø"/>
            </a:pPr>
            <a:r>
              <a:rPr lang="en-IN" sz="2000" dirty="0" smtClean="0"/>
              <a:t>To meet general corporate/administration expenses</a:t>
            </a:r>
            <a:endParaRPr lang="en-IN" sz="2000" dirty="0"/>
          </a:p>
        </p:txBody>
      </p:sp>
    </p:spTree>
    <p:extLst>
      <p:ext uri="{BB962C8B-B14F-4D97-AF65-F5344CB8AC3E}">
        <p14:creationId xmlns:p14="http://schemas.microsoft.com/office/powerpoint/2010/main" val="2568357586"/>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14" presetClass="entr" presetSubtype="1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randombar(horizontal)">
                                      <p:cBhvr>
                                        <p:cTn id="14" dur="50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Effect transition="in" filter="fade">
                                      <p:cBhvr>
                                        <p:cTn id="19" dur="1000"/>
                                        <p:tgtEl>
                                          <p:spTgt spid="3">
                                            <p:txEl>
                                              <p:pRg st="0" end="0"/>
                                            </p:txEl>
                                          </p:spTgt>
                                        </p:tgtEl>
                                      </p:cBhvr>
                                    </p:animEffect>
                                    <p:anim calcmode="lin" valueType="num">
                                      <p:cBhvr>
                                        <p:cTn id="20"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14" presetClass="entr" presetSubtype="10" fill="hold" nodeType="clickEffect">
                                  <p:stCondLst>
                                    <p:cond delay="0"/>
                                  </p:stCondLst>
                                  <p:childTnLst>
                                    <p:set>
                                      <p:cBhvr>
                                        <p:cTn id="25" dur="1" fill="hold">
                                          <p:stCondLst>
                                            <p:cond delay="0"/>
                                          </p:stCondLst>
                                        </p:cTn>
                                        <p:tgtEl>
                                          <p:spTgt spid="6">
                                            <p:txEl>
                                              <p:pRg st="0" end="0"/>
                                            </p:txEl>
                                          </p:spTgt>
                                        </p:tgtEl>
                                        <p:attrNameLst>
                                          <p:attrName>style.visibility</p:attrName>
                                        </p:attrNameLst>
                                      </p:cBhvr>
                                      <p:to>
                                        <p:strVal val="visible"/>
                                      </p:to>
                                    </p:set>
                                    <p:animEffect transition="in" filter="randombar(horizontal)">
                                      <p:cBhvr>
                                        <p:cTn id="26" dur="500"/>
                                        <p:tgtEl>
                                          <p:spTgt spid="6">
                                            <p:txEl>
                                              <p:pRg st="0" end="0"/>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7">
                                            <p:txEl>
                                              <p:pRg st="0" end="0"/>
                                            </p:txEl>
                                          </p:spTgt>
                                        </p:tgtEl>
                                        <p:attrNameLst>
                                          <p:attrName>style.visibility</p:attrName>
                                        </p:attrNameLst>
                                      </p:cBhvr>
                                      <p:to>
                                        <p:strVal val="visible"/>
                                      </p:to>
                                    </p:set>
                                    <p:animEffect transition="in" filter="fade">
                                      <p:cBhvr>
                                        <p:cTn id="31" dur="1000"/>
                                        <p:tgtEl>
                                          <p:spTgt spid="7">
                                            <p:txEl>
                                              <p:pRg st="0" end="0"/>
                                            </p:txEl>
                                          </p:spTgt>
                                        </p:tgtEl>
                                      </p:cBhvr>
                                    </p:animEffect>
                                    <p:anim calcmode="lin" valueType="num">
                                      <p:cBhvr>
                                        <p:cTn id="32"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33"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nodeType="clickEffect">
                                  <p:stCondLst>
                                    <p:cond delay="0"/>
                                  </p:stCondLst>
                                  <p:childTnLst>
                                    <p:set>
                                      <p:cBhvr>
                                        <p:cTn id="37" dur="1" fill="hold">
                                          <p:stCondLst>
                                            <p:cond delay="0"/>
                                          </p:stCondLst>
                                        </p:cTn>
                                        <p:tgtEl>
                                          <p:spTgt spid="7">
                                            <p:txEl>
                                              <p:pRg st="1" end="1"/>
                                            </p:txEl>
                                          </p:spTgt>
                                        </p:tgtEl>
                                        <p:attrNameLst>
                                          <p:attrName>style.visibility</p:attrName>
                                        </p:attrNameLst>
                                      </p:cBhvr>
                                      <p:to>
                                        <p:strVal val="visible"/>
                                      </p:to>
                                    </p:set>
                                    <p:animEffect transition="in" filter="fade">
                                      <p:cBhvr>
                                        <p:cTn id="38" dur="1000"/>
                                        <p:tgtEl>
                                          <p:spTgt spid="7">
                                            <p:txEl>
                                              <p:pRg st="1" end="1"/>
                                            </p:txEl>
                                          </p:spTgt>
                                        </p:tgtEl>
                                      </p:cBhvr>
                                    </p:animEffect>
                                    <p:anim calcmode="lin" valueType="num">
                                      <p:cBhvr>
                                        <p:cTn id="39" dur="1000" fill="hold"/>
                                        <p:tgtEl>
                                          <p:spTgt spid="7">
                                            <p:txEl>
                                              <p:pRg st="1" end="1"/>
                                            </p:txEl>
                                          </p:spTgt>
                                        </p:tgtEl>
                                        <p:attrNameLst>
                                          <p:attrName>ppt_x</p:attrName>
                                        </p:attrNameLst>
                                      </p:cBhvr>
                                      <p:tavLst>
                                        <p:tav tm="0">
                                          <p:val>
                                            <p:strVal val="#ppt_x"/>
                                          </p:val>
                                        </p:tav>
                                        <p:tav tm="100000">
                                          <p:val>
                                            <p:strVal val="#ppt_x"/>
                                          </p:val>
                                        </p:tav>
                                      </p:tavLst>
                                    </p:anim>
                                    <p:anim calcmode="lin" valueType="num">
                                      <p:cBhvr>
                                        <p:cTn id="40" dur="1000" fill="hold"/>
                                        <p:tgtEl>
                                          <p:spTgt spid="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42" presetClass="entr" presetSubtype="0" fill="hold" nodeType="clickEffect">
                                  <p:stCondLst>
                                    <p:cond delay="0"/>
                                  </p:stCondLst>
                                  <p:childTnLst>
                                    <p:set>
                                      <p:cBhvr>
                                        <p:cTn id="44" dur="1" fill="hold">
                                          <p:stCondLst>
                                            <p:cond delay="0"/>
                                          </p:stCondLst>
                                        </p:cTn>
                                        <p:tgtEl>
                                          <p:spTgt spid="7">
                                            <p:txEl>
                                              <p:pRg st="2" end="2"/>
                                            </p:txEl>
                                          </p:spTgt>
                                        </p:tgtEl>
                                        <p:attrNameLst>
                                          <p:attrName>style.visibility</p:attrName>
                                        </p:attrNameLst>
                                      </p:cBhvr>
                                      <p:to>
                                        <p:strVal val="visible"/>
                                      </p:to>
                                    </p:set>
                                    <p:animEffect transition="in" filter="fade">
                                      <p:cBhvr>
                                        <p:cTn id="45" dur="1000"/>
                                        <p:tgtEl>
                                          <p:spTgt spid="7">
                                            <p:txEl>
                                              <p:pRg st="2" end="2"/>
                                            </p:txEl>
                                          </p:spTgt>
                                        </p:tgtEl>
                                      </p:cBhvr>
                                    </p:animEffect>
                                    <p:anim calcmode="lin" valueType="num">
                                      <p:cBhvr>
                                        <p:cTn id="46" dur="1000" fill="hold"/>
                                        <p:tgtEl>
                                          <p:spTgt spid="7">
                                            <p:txEl>
                                              <p:pRg st="2" end="2"/>
                                            </p:txEl>
                                          </p:spTgt>
                                        </p:tgtEl>
                                        <p:attrNameLst>
                                          <p:attrName>ppt_x</p:attrName>
                                        </p:attrNameLst>
                                      </p:cBhvr>
                                      <p:tavLst>
                                        <p:tav tm="0">
                                          <p:val>
                                            <p:strVal val="#ppt_x"/>
                                          </p:val>
                                        </p:tav>
                                        <p:tav tm="100000">
                                          <p:val>
                                            <p:strVal val="#ppt_x"/>
                                          </p:val>
                                        </p:tav>
                                      </p:tavLst>
                                    </p:anim>
                                    <p:anim calcmode="lin" valueType="num">
                                      <p:cBhvr>
                                        <p:cTn id="47" dur="1000" fill="hold"/>
                                        <p:tgtEl>
                                          <p:spTgt spid="7">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42" presetClass="entr" presetSubtype="0" fill="hold" nodeType="clickEffect">
                                  <p:stCondLst>
                                    <p:cond delay="0"/>
                                  </p:stCondLst>
                                  <p:childTnLst>
                                    <p:set>
                                      <p:cBhvr>
                                        <p:cTn id="51" dur="1" fill="hold">
                                          <p:stCondLst>
                                            <p:cond delay="0"/>
                                          </p:stCondLst>
                                        </p:cTn>
                                        <p:tgtEl>
                                          <p:spTgt spid="7">
                                            <p:txEl>
                                              <p:pRg st="3" end="3"/>
                                            </p:txEl>
                                          </p:spTgt>
                                        </p:tgtEl>
                                        <p:attrNameLst>
                                          <p:attrName>style.visibility</p:attrName>
                                        </p:attrNameLst>
                                      </p:cBhvr>
                                      <p:to>
                                        <p:strVal val="visible"/>
                                      </p:to>
                                    </p:set>
                                    <p:animEffect transition="in" filter="fade">
                                      <p:cBhvr>
                                        <p:cTn id="52" dur="1000"/>
                                        <p:tgtEl>
                                          <p:spTgt spid="7">
                                            <p:txEl>
                                              <p:pRg st="3" end="3"/>
                                            </p:txEl>
                                          </p:spTgt>
                                        </p:tgtEl>
                                      </p:cBhvr>
                                    </p:animEffect>
                                    <p:anim calcmode="lin" valueType="num">
                                      <p:cBhvr>
                                        <p:cTn id="53" dur="1000" fill="hold"/>
                                        <p:tgtEl>
                                          <p:spTgt spid="7">
                                            <p:txEl>
                                              <p:pRg st="3" end="3"/>
                                            </p:txEl>
                                          </p:spTgt>
                                        </p:tgtEl>
                                        <p:attrNameLst>
                                          <p:attrName>ppt_x</p:attrName>
                                        </p:attrNameLst>
                                      </p:cBhvr>
                                      <p:tavLst>
                                        <p:tav tm="0">
                                          <p:val>
                                            <p:strVal val="#ppt_x"/>
                                          </p:val>
                                        </p:tav>
                                        <p:tav tm="100000">
                                          <p:val>
                                            <p:strVal val="#ppt_x"/>
                                          </p:val>
                                        </p:tav>
                                      </p:tavLst>
                                    </p:anim>
                                    <p:anim calcmode="lin" valueType="num">
                                      <p:cBhvr>
                                        <p:cTn id="54" dur="1000" fill="hold"/>
                                        <p:tgtEl>
                                          <p:spTgt spid="7">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42" presetClass="entr" presetSubtype="0" fill="hold" nodeType="clickEffect">
                                  <p:stCondLst>
                                    <p:cond delay="0"/>
                                  </p:stCondLst>
                                  <p:childTnLst>
                                    <p:set>
                                      <p:cBhvr>
                                        <p:cTn id="58" dur="1" fill="hold">
                                          <p:stCondLst>
                                            <p:cond delay="0"/>
                                          </p:stCondLst>
                                        </p:cTn>
                                        <p:tgtEl>
                                          <p:spTgt spid="7">
                                            <p:txEl>
                                              <p:pRg st="4" end="4"/>
                                            </p:txEl>
                                          </p:spTgt>
                                        </p:tgtEl>
                                        <p:attrNameLst>
                                          <p:attrName>style.visibility</p:attrName>
                                        </p:attrNameLst>
                                      </p:cBhvr>
                                      <p:to>
                                        <p:strVal val="visible"/>
                                      </p:to>
                                    </p:set>
                                    <p:animEffect transition="in" filter="fade">
                                      <p:cBhvr>
                                        <p:cTn id="59" dur="1000"/>
                                        <p:tgtEl>
                                          <p:spTgt spid="7">
                                            <p:txEl>
                                              <p:pRg st="4" end="4"/>
                                            </p:txEl>
                                          </p:spTgt>
                                        </p:tgtEl>
                                      </p:cBhvr>
                                    </p:animEffect>
                                    <p:anim calcmode="lin" valueType="num">
                                      <p:cBhvr>
                                        <p:cTn id="60" dur="1000" fill="hold"/>
                                        <p:tgtEl>
                                          <p:spTgt spid="7">
                                            <p:txEl>
                                              <p:pRg st="4" end="4"/>
                                            </p:txEl>
                                          </p:spTgt>
                                        </p:tgtEl>
                                        <p:attrNameLst>
                                          <p:attrName>ppt_x</p:attrName>
                                        </p:attrNameLst>
                                      </p:cBhvr>
                                      <p:tavLst>
                                        <p:tav tm="0">
                                          <p:val>
                                            <p:strVal val="#ppt_x"/>
                                          </p:val>
                                        </p:tav>
                                        <p:tav tm="100000">
                                          <p:val>
                                            <p:strVal val="#ppt_x"/>
                                          </p:val>
                                        </p:tav>
                                      </p:tavLst>
                                    </p:anim>
                                    <p:anim calcmode="lin" valueType="num">
                                      <p:cBhvr>
                                        <p:cTn id="61" dur="1000" fill="hold"/>
                                        <p:tgtEl>
                                          <p:spTgt spid="7">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42" presetClass="entr" presetSubtype="0" fill="hold" nodeType="clickEffect">
                                  <p:stCondLst>
                                    <p:cond delay="0"/>
                                  </p:stCondLst>
                                  <p:childTnLst>
                                    <p:set>
                                      <p:cBhvr>
                                        <p:cTn id="65" dur="1" fill="hold">
                                          <p:stCondLst>
                                            <p:cond delay="0"/>
                                          </p:stCondLst>
                                        </p:cTn>
                                        <p:tgtEl>
                                          <p:spTgt spid="7">
                                            <p:txEl>
                                              <p:pRg st="5" end="5"/>
                                            </p:txEl>
                                          </p:spTgt>
                                        </p:tgtEl>
                                        <p:attrNameLst>
                                          <p:attrName>style.visibility</p:attrName>
                                        </p:attrNameLst>
                                      </p:cBhvr>
                                      <p:to>
                                        <p:strVal val="visible"/>
                                      </p:to>
                                    </p:set>
                                    <p:animEffect transition="in" filter="fade">
                                      <p:cBhvr>
                                        <p:cTn id="66" dur="1000"/>
                                        <p:tgtEl>
                                          <p:spTgt spid="7">
                                            <p:txEl>
                                              <p:pRg st="5" end="5"/>
                                            </p:txEl>
                                          </p:spTgt>
                                        </p:tgtEl>
                                      </p:cBhvr>
                                    </p:animEffect>
                                    <p:anim calcmode="lin" valueType="num">
                                      <p:cBhvr>
                                        <p:cTn id="67" dur="1000" fill="hold"/>
                                        <p:tgtEl>
                                          <p:spTgt spid="7">
                                            <p:txEl>
                                              <p:pRg st="5" end="5"/>
                                            </p:txEl>
                                          </p:spTgt>
                                        </p:tgtEl>
                                        <p:attrNameLst>
                                          <p:attrName>ppt_x</p:attrName>
                                        </p:attrNameLst>
                                      </p:cBhvr>
                                      <p:tavLst>
                                        <p:tav tm="0">
                                          <p:val>
                                            <p:strVal val="#ppt_x"/>
                                          </p:val>
                                        </p:tav>
                                        <p:tav tm="100000">
                                          <p:val>
                                            <p:strVal val="#ppt_x"/>
                                          </p:val>
                                        </p:tav>
                                      </p:tavLst>
                                    </p:anim>
                                    <p:anim calcmode="lin" valueType="num">
                                      <p:cBhvr>
                                        <p:cTn id="68" dur="1000" fill="hold"/>
                                        <p:tgtEl>
                                          <p:spTgt spid="7">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9251"/>
            <a:ext cx="12192000" cy="606391"/>
          </a:xfrm>
        </p:spPr>
        <p:txBody>
          <a:bodyPr>
            <a:normAutofit fontScale="90000"/>
          </a:bodyPr>
          <a:lstStyle/>
          <a:p>
            <a:pPr algn="ctr"/>
            <a:r>
              <a:rPr lang="en-US" sz="3600" b="1" dirty="0" smtClean="0"/>
              <a:t>QUALIFICATIONS FOR LISTING IPO</a:t>
            </a:r>
            <a:endParaRPr lang="en-IN" sz="3600" b="1" dirty="0"/>
          </a:p>
        </p:txBody>
      </p:sp>
      <p:sp>
        <p:nvSpPr>
          <p:cNvPr id="4" name="Footer Placeholder 3"/>
          <p:cNvSpPr>
            <a:spLocks noGrp="1"/>
          </p:cNvSpPr>
          <p:nvPr>
            <p:ph type="ftr" sz="quarter" idx="11"/>
          </p:nvPr>
        </p:nvSpPr>
        <p:spPr/>
        <p:txBody>
          <a:bodyPr/>
          <a:lstStyle/>
          <a:p>
            <a:r>
              <a:rPr lang="en-US" smtClean="0"/>
              <a:t>www.sharemarket.com</a:t>
            </a:r>
            <a:endParaRPr lang="en-US" dirty="0"/>
          </a:p>
        </p:txBody>
      </p:sp>
      <p:sp>
        <p:nvSpPr>
          <p:cNvPr id="3" name="TextBox 2"/>
          <p:cNvSpPr txBox="1"/>
          <p:nvPr/>
        </p:nvSpPr>
        <p:spPr>
          <a:xfrm>
            <a:off x="779646" y="607019"/>
            <a:ext cx="11412354" cy="5866350"/>
          </a:xfrm>
          <a:prstGeom prst="rect">
            <a:avLst/>
          </a:prstGeom>
          <a:noFill/>
          <a:ln>
            <a:noFill/>
          </a:ln>
        </p:spPr>
        <p:txBody>
          <a:bodyPr wrap="square" rtlCol="0" anchor="ctr" anchorCtr="1">
            <a:spAutoFit/>
          </a:bodyPr>
          <a:lstStyle/>
          <a:p>
            <a:pPr marL="285750" indent="-285750">
              <a:lnSpc>
                <a:spcPct val="150000"/>
              </a:lnSpc>
              <a:buFont typeface="Wingdings" panose="05000000000000000000" pitchFamily="2" charset="2"/>
              <a:buChar char="Ø"/>
            </a:pPr>
            <a:r>
              <a:rPr lang="en-IN" b="1" dirty="0"/>
              <a:t>Paid up </a:t>
            </a:r>
            <a:r>
              <a:rPr lang="en-IN" b="1" dirty="0" smtClean="0"/>
              <a:t>Capital-</a:t>
            </a:r>
            <a:r>
              <a:rPr lang="en-US" dirty="0"/>
              <a:t>The paid up equity capital of the applicant shall not be less than  10 crores </a:t>
            </a:r>
            <a:r>
              <a:rPr lang="en-US" dirty="0" smtClean="0"/>
              <a:t> </a:t>
            </a:r>
            <a:r>
              <a:rPr lang="en-US" dirty="0"/>
              <a:t>and the </a:t>
            </a:r>
            <a:r>
              <a:rPr lang="en-US" dirty="0" smtClean="0"/>
              <a:t>capitalization </a:t>
            </a:r>
            <a:r>
              <a:rPr lang="en-US" dirty="0"/>
              <a:t>of the applicant's equity shall not be less than  25 </a:t>
            </a:r>
            <a:r>
              <a:rPr lang="en-US" dirty="0" smtClean="0"/>
              <a:t>crores.</a:t>
            </a:r>
            <a:endParaRPr lang="en-IN" b="1" i="1" dirty="0" smtClean="0"/>
          </a:p>
          <a:p>
            <a:pPr marL="285750" indent="-285750">
              <a:lnSpc>
                <a:spcPct val="150000"/>
              </a:lnSpc>
              <a:buFont typeface="Wingdings" panose="05000000000000000000" pitchFamily="2" charset="2"/>
              <a:buChar char="Ø"/>
            </a:pPr>
            <a:r>
              <a:rPr lang="en-IN" b="1" dirty="0" smtClean="0"/>
              <a:t>Conditions </a:t>
            </a:r>
            <a:r>
              <a:rPr lang="en-IN" b="1" dirty="0"/>
              <a:t>Precedent to </a:t>
            </a:r>
            <a:r>
              <a:rPr lang="en-IN" b="1" dirty="0" smtClean="0"/>
              <a:t>Listing-</a:t>
            </a:r>
            <a:r>
              <a:rPr lang="en-US" dirty="0"/>
              <a:t>The Issuer shall have adhered to conditions precedent to listing as emerging from inter-alia from Securities Contracts (Regulations) Act 1956, Companies Act 1956, Securities and Exchange Board of India Act 1992, any rules and/or regulations framed under foregoing statutes, as also any circular, clarifications, guidelines issued by the appropriate authority under foregoing statutes</a:t>
            </a:r>
            <a:r>
              <a:rPr lang="en-US" dirty="0" smtClean="0"/>
              <a:t>.</a:t>
            </a:r>
          </a:p>
          <a:p>
            <a:pPr marL="285750" indent="-285750">
              <a:lnSpc>
                <a:spcPct val="150000"/>
              </a:lnSpc>
              <a:buFont typeface="Wingdings" panose="05000000000000000000" pitchFamily="2" charset="2"/>
              <a:buChar char="Ø"/>
            </a:pPr>
            <a:r>
              <a:rPr lang="en-US" b="1" dirty="0" smtClean="0"/>
              <a:t>At least </a:t>
            </a:r>
            <a:r>
              <a:rPr lang="en-US" b="1" dirty="0"/>
              <a:t>three years track record </a:t>
            </a:r>
            <a:r>
              <a:rPr lang="en-US" b="1" dirty="0" smtClean="0"/>
              <a:t>or five years.</a:t>
            </a:r>
          </a:p>
          <a:p>
            <a:pPr marL="285750" indent="-285750">
              <a:lnSpc>
                <a:spcPct val="150000"/>
              </a:lnSpc>
              <a:buFont typeface="Wingdings" panose="05000000000000000000" pitchFamily="2" charset="2"/>
              <a:buChar char="Ø"/>
            </a:pPr>
            <a:r>
              <a:rPr lang="en-US" b="1" dirty="0"/>
              <a:t>No disciplinary action by other stock exchanges and regulatory authorities in past three </a:t>
            </a:r>
            <a:r>
              <a:rPr lang="en-US" b="1" dirty="0" smtClean="0"/>
              <a:t>years.</a:t>
            </a:r>
            <a:endParaRPr lang="en-IN" b="1" dirty="0" smtClean="0"/>
          </a:p>
          <a:p>
            <a:pPr marL="285750" indent="-285750">
              <a:lnSpc>
                <a:spcPct val="150000"/>
              </a:lnSpc>
              <a:buFont typeface="Wingdings" panose="05000000000000000000" pitchFamily="2" charset="2"/>
              <a:buChar char="Ø"/>
            </a:pPr>
            <a:r>
              <a:rPr lang="en-US" b="1" dirty="0"/>
              <a:t>Track Record of Director(s) of the </a:t>
            </a:r>
            <a:r>
              <a:rPr lang="en-US" b="1" dirty="0" smtClean="0"/>
              <a:t>Company.</a:t>
            </a:r>
          </a:p>
          <a:p>
            <a:pPr marL="285750" indent="-285750">
              <a:lnSpc>
                <a:spcPct val="150000"/>
              </a:lnSpc>
              <a:buFont typeface="Wingdings" panose="05000000000000000000" pitchFamily="2" charset="2"/>
              <a:buChar char="Ø"/>
            </a:pPr>
            <a:r>
              <a:rPr lang="en-US" b="1" dirty="0" smtClean="0"/>
              <a:t>The </a:t>
            </a:r>
            <a:r>
              <a:rPr lang="en-US" b="1" dirty="0"/>
              <a:t>company has net tangible assets of at least Rs.3 Crores in each of the preceding 3 full year’s</a:t>
            </a:r>
            <a:r>
              <a:rPr lang="en-US" b="1" dirty="0" smtClean="0"/>
              <a:t>.</a:t>
            </a:r>
          </a:p>
          <a:p>
            <a:pPr marL="285750" indent="-285750">
              <a:lnSpc>
                <a:spcPct val="150000"/>
              </a:lnSpc>
              <a:buFont typeface="Wingdings" panose="05000000000000000000" pitchFamily="2" charset="2"/>
              <a:buChar char="Ø"/>
            </a:pPr>
            <a:r>
              <a:rPr lang="en-US" b="1" dirty="0" smtClean="0"/>
              <a:t>The company has net worth of at least 1cr. </a:t>
            </a:r>
            <a:r>
              <a:rPr lang="en-US" dirty="0"/>
              <a:t/>
            </a:r>
            <a:br>
              <a:rPr lang="en-US" dirty="0"/>
            </a:br>
            <a:endParaRPr lang="en-US" dirty="0"/>
          </a:p>
          <a:p>
            <a:pPr>
              <a:lnSpc>
                <a:spcPct val="150000"/>
              </a:lnSpc>
            </a:pPr>
            <a:endParaRPr lang="en-IN" b="1" dirty="0" smtClean="0"/>
          </a:p>
          <a:p>
            <a:pPr>
              <a:lnSpc>
                <a:spcPct val="150000"/>
              </a:lnSpc>
            </a:pPr>
            <a:endParaRPr lang="en-IN" dirty="0"/>
          </a:p>
        </p:txBody>
      </p:sp>
    </p:spTree>
    <p:extLst>
      <p:ext uri="{BB962C8B-B14F-4D97-AF65-F5344CB8AC3E}">
        <p14:creationId xmlns:p14="http://schemas.microsoft.com/office/powerpoint/2010/main" val="3421200856"/>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Effect transition="in" filter="fade">
                                      <p:cBhvr>
                                        <p:cTn id="35" dur="1000"/>
                                        <p:tgtEl>
                                          <p:spTgt spid="3">
                                            <p:txEl>
                                              <p:pRg st="3" end="3"/>
                                            </p:txEl>
                                          </p:spTgt>
                                        </p:tgtEl>
                                      </p:cBhvr>
                                    </p:animEffect>
                                    <p:anim calcmode="lin" valueType="num">
                                      <p:cBhvr>
                                        <p:cTn id="36"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3">
                                            <p:txEl>
                                              <p:pRg st="4" end="4"/>
                                            </p:txEl>
                                          </p:spTgt>
                                        </p:tgtEl>
                                        <p:attrNameLst>
                                          <p:attrName>style.visibility</p:attrName>
                                        </p:attrNameLst>
                                      </p:cBhvr>
                                      <p:to>
                                        <p:strVal val="visible"/>
                                      </p:to>
                                    </p:set>
                                    <p:animEffect transition="in" filter="fade">
                                      <p:cBhvr>
                                        <p:cTn id="42" dur="1000"/>
                                        <p:tgtEl>
                                          <p:spTgt spid="3">
                                            <p:txEl>
                                              <p:pRg st="4" end="4"/>
                                            </p:txEl>
                                          </p:spTgt>
                                        </p:tgtEl>
                                      </p:cBhvr>
                                    </p:animEffect>
                                    <p:anim calcmode="lin" valueType="num">
                                      <p:cBhvr>
                                        <p:cTn id="43"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3">
                                            <p:txEl>
                                              <p:pRg st="5" end="5"/>
                                            </p:txEl>
                                          </p:spTgt>
                                        </p:tgtEl>
                                        <p:attrNameLst>
                                          <p:attrName>style.visibility</p:attrName>
                                        </p:attrNameLst>
                                      </p:cBhvr>
                                      <p:to>
                                        <p:strVal val="visible"/>
                                      </p:to>
                                    </p:set>
                                    <p:animEffect transition="in" filter="fade">
                                      <p:cBhvr>
                                        <p:cTn id="49" dur="1000"/>
                                        <p:tgtEl>
                                          <p:spTgt spid="3">
                                            <p:txEl>
                                              <p:pRg st="5" end="5"/>
                                            </p:txEl>
                                          </p:spTgt>
                                        </p:tgtEl>
                                      </p:cBhvr>
                                    </p:animEffect>
                                    <p:anim calcmode="lin" valueType="num">
                                      <p:cBhvr>
                                        <p:cTn id="50"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3">
                                            <p:txEl>
                                              <p:pRg st="6" end="6"/>
                                            </p:txEl>
                                          </p:spTgt>
                                        </p:tgtEl>
                                        <p:attrNameLst>
                                          <p:attrName>style.visibility</p:attrName>
                                        </p:attrNameLst>
                                      </p:cBhvr>
                                      <p:to>
                                        <p:strVal val="visible"/>
                                      </p:to>
                                    </p:set>
                                    <p:animEffect transition="in" filter="fade">
                                      <p:cBhvr>
                                        <p:cTn id="56" dur="1000"/>
                                        <p:tgtEl>
                                          <p:spTgt spid="3">
                                            <p:txEl>
                                              <p:pRg st="6" end="6"/>
                                            </p:txEl>
                                          </p:spTgt>
                                        </p:tgtEl>
                                      </p:cBhvr>
                                    </p:animEffect>
                                    <p:anim calcmode="lin" valueType="num">
                                      <p:cBhvr>
                                        <p:cTn id="57"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33136" y="0"/>
            <a:ext cx="4721593" cy="818147"/>
          </a:xfrm>
        </p:spPr>
        <p:txBody>
          <a:bodyPr>
            <a:normAutofit/>
          </a:bodyPr>
          <a:lstStyle/>
          <a:p>
            <a:r>
              <a:rPr lang="en-IN" sz="4000" b="1" dirty="0" smtClean="0"/>
              <a:t>IPO STUDY POINTS </a:t>
            </a:r>
            <a:endParaRPr lang="en-IN" sz="4000" b="1" dirty="0"/>
          </a:p>
        </p:txBody>
      </p:sp>
      <p:sp>
        <p:nvSpPr>
          <p:cNvPr id="3" name="Content Placeholder 2"/>
          <p:cNvSpPr>
            <a:spLocks noGrp="1"/>
          </p:cNvSpPr>
          <p:nvPr>
            <p:ph idx="1"/>
          </p:nvPr>
        </p:nvSpPr>
        <p:spPr>
          <a:xfrm>
            <a:off x="2216618" y="1180733"/>
            <a:ext cx="4318936" cy="4351338"/>
          </a:xfrm>
        </p:spPr>
        <p:txBody>
          <a:bodyPr/>
          <a:lstStyle/>
          <a:p>
            <a:pPr marL="241300" marR="668523" indent="-457200" algn="just">
              <a:lnSpc>
                <a:spcPts val="3364"/>
              </a:lnSpc>
              <a:spcBef>
                <a:spcPts val="168"/>
              </a:spcBef>
              <a:buFont typeface="Wingdings" panose="05000000000000000000" pitchFamily="2" charset="2"/>
              <a:buChar char="Ø"/>
            </a:pPr>
            <a:r>
              <a:rPr lang="en-US" spc="5" dirty="0">
                <a:latin typeface="Times New Roman"/>
                <a:cs typeface="Times New Roman"/>
              </a:rPr>
              <a:t>C</a:t>
            </a:r>
            <a:r>
              <a:rPr lang="en-US" dirty="0">
                <a:latin typeface="Times New Roman"/>
                <a:cs typeface="Times New Roman"/>
              </a:rPr>
              <a:t>apital </a:t>
            </a:r>
            <a:r>
              <a:rPr lang="en-US" dirty="0" smtClean="0">
                <a:latin typeface="Times New Roman"/>
                <a:cs typeface="Times New Roman"/>
              </a:rPr>
              <a:t>Structure.</a:t>
            </a:r>
            <a:endParaRPr lang="en-US" dirty="0">
              <a:latin typeface="Times New Roman"/>
              <a:cs typeface="Times New Roman"/>
            </a:endParaRPr>
          </a:p>
          <a:p>
            <a:pPr marL="241300" marR="893476" indent="-457200" algn="just">
              <a:lnSpc>
                <a:spcPct val="95825"/>
              </a:lnSpc>
              <a:spcBef>
                <a:spcPts val="753"/>
              </a:spcBef>
              <a:buFont typeface="Wingdings" panose="05000000000000000000" pitchFamily="2" charset="2"/>
              <a:buChar char="Ø"/>
            </a:pPr>
            <a:r>
              <a:rPr lang="en-US" dirty="0">
                <a:latin typeface="Times New Roman"/>
                <a:cs typeface="Times New Roman"/>
              </a:rPr>
              <a:t>Object</a:t>
            </a:r>
            <a:r>
              <a:rPr lang="en-US" spc="-23" dirty="0">
                <a:latin typeface="Times New Roman"/>
                <a:cs typeface="Times New Roman"/>
              </a:rPr>
              <a:t> </a:t>
            </a:r>
            <a:r>
              <a:rPr lang="en-US" dirty="0">
                <a:latin typeface="Times New Roman"/>
                <a:cs typeface="Times New Roman"/>
              </a:rPr>
              <a:t>of</a:t>
            </a:r>
            <a:r>
              <a:rPr lang="en-US" spc="-26" dirty="0">
                <a:latin typeface="Times New Roman"/>
                <a:cs typeface="Times New Roman"/>
              </a:rPr>
              <a:t> </a:t>
            </a:r>
            <a:r>
              <a:rPr lang="en-US" dirty="0">
                <a:latin typeface="Times New Roman"/>
                <a:cs typeface="Times New Roman"/>
              </a:rPr>
              <a:t>issue.</a:t>
            </a:r>
          </a:p>
          <a:p>
            <a:pPr marL="241300" marR="15760" indent="-457200" algn="just">
              <a:lnSpc>
                <a:spcPts val="3679"/>
              </a:lnSpc>
              <a:spcBef>
                <a:spcPts val="917"/>
              </a:spcBef>
              <a:buFont typeface="Wingdings" panose="05000000000000000000" pitchFamily="2" charset="2"/>
              <a:buChar char="Ø"/>
            </a:pPr>
            <a:r>
              <a:rPr lang="en-US" spc="5" dirty="0">
                <a:latin typeface="Times New Roman"/>
                <a:cs typeface="Times New Roman"/>
              </a:rPr>
              <a:t>Basi</a:t>
            </a:r>
            <a:r>
              <a:rPr lang="en-US" dirty="0">
                <a:latin typeface="Times New Roman"/>
                <a:cs typeface="Times New Roman"/>
              </a:rPr>
              <a:t>s </a:t>
            </a:r>
            <a:r>
              <a:rPr lang="en-US" spc="5" dirty="0">
                <a:latin typeface="Times New Roman"/>
                <a:cs typeface="Times New Roman"/>
              </a:rPr>
              <a:t>fo</a:t>
            </a:r>
            <a:r>
              <a:rPr lang="en-US" dirty="0">
                <a:latin typeface="Times New Roman"/>
                <a:cs typeface="Times New Roman"/>
              </a:rPr>
              <a:t>r</a:t>
            </a:r>
            <a:r>
              <a:rPr lang="en-US" spc="-37" dirty="0">
                <a:latin typeface="Times New Roman"/>
                <a:cs typeface="Times New Roman"/>
              </a:rPr>
              <a:t> </a:t>
            </a:r>
            <a:r>
              <a:rPr lang="en-US" spc="5" dirty="0">
                <a:latin typeface="Times New Roman"/>
                <a:cs typeface="Times New Roman"/>
              </a:rPr>
              <a:t>issu</a:t>
            </a:r>
            <a:r>
              <a:rPr lang="en-US" dirty="0">
                <a:latin typeface="Times New Roman"/>
                <a:cs typeface="Times New Roman"/>
              </a:rPr>
              <a:t>e </a:t>
            </a:r>
            <a:r>
              <a:rPr lang="en-US" spc="5" dirty="0">
                <a:latin typeface="Times New Roman"/>
                <a:cs typeface="Times New Roman"/>
              </a:rPr>
              <a:t>price. </a:t>
            </a:r>
            <a:endParaRPr lang="en-US" dirty="0">
              <a:latin typeface="Times New Roman"/>
              <a:cs typeface="Times New Roman"/>
            </a:endParaRPr>
          </a:p>
          <a:p>
            <a:pPr marL="241300" marR="15760" indent="-457200" algn="just">
              <a:lnSpc>
                <a:spcPts val="3679"/>
              </a:lnSpc>
              <a:spcBef>
                <a:spcPts val="923"/>
              </a:spcBef>
              <a:buFont typeface="Wingdings" panose="05000000000000000000" pitchFamily="2" charset="2"/>
              <a:buChar char="Ø"/>
            </a:pPr>
            <a:r>
              <a:rPr lang="en-US" spc="-5" dirty="0">
                <a:latin typeface="Times New Roman"/>
                <a:cs typeface="Times New Roman"/>
              </a:rPr>
              <a:t>I</a:t>
            </a:r>
            <a:r>
              <a:rPr lang="en-US" dirty="0">
                <a:latin typeface="Times New Roman"/>
                <a:cs typeface="Times New Roman"/>
              </a:rPr>
              <a:t>ndustries</a:t>
            </a:r>
            <a:r>
              <a:rPr lang="en-US" spc="-10" dirty="0">
                <a:latin typeface="Times New Roman"/>
                <a:cs typeface="Times New Roman"/>
              </a:rPr>
              <a:t> </a:t>
            </a:r>
            <a:r>
              <a:rPr lang="en-US" dirty="0">
                <a:latin typeface="Times New Roman"/>
                <a:cs typeface="Times New Roman"/>
              </a:rPr>
              <a:t>Overview. </a:t>
            </a:r>
          </a:p>
          <a:p>
            <a:pPr marL="241300" marR="15760" indent="-457200" algn="just">
              <a:lnSpc>
                <a:spcPts val="3679"/>
              </a:lnSpc>
              <a:spcBef>
                <a:spcPts val="923"/>
              </a:spcBef>
              <a:buFont typeface="Wingdings" panose="05000000000000000000" pitchFamily="2" charset="2"/>
              <a:buChar char="Ø"/>
            </a:pPr>
            <a:r>
              <a:rPr lang="en-US" dirty="0">
                <a:latin typeface="Times New Roman"/>
                <a:cs typeface="Times New Roman"/>
              </a:rPr>
              <a:t>O</a:t>
            </a:r>
            <a:r>
              <a:rPr lang="en-US" spc="5" dirty="0">
                <a:latin typeface="Times New Roman"/>
                <a:cs typeface="Times New Roman"/>
              </a:rPr>
              <a:t>u</a:t>
            </a:r>
            <a:r>
              <a:rPr lang="en-US" dirty="0">
                <a:latin typeface="Times New Roman"/>
                <a:cs typeface="Times New Roman"/>
              </a:rPr>
              <a:t>r</a:t>
            </a:r>
            <a:r>
              <a:rPr lang="en-US" spc="-49" dirty="0">
                <a:latin typeface="Times New Roman"/>
                <a:cs typeface="Times New Roman"/>
              </a:rPr>
              <a:t> </a:t>
            </a:r>
            <a:r>
              <a:rPr lang="en-US" spc="5" dirty="0">
                <a:latin typeface="Times New Roman"/>
                <a:cs typeface="Times New Roman"/>
              </a:rPr>
              <a:t>Business.</a:t>
            </a:r>
            <a:endParaRPr lang="en-US" dirty="0">
              <a:latin typeface="Times New Roman"/>
              <a:cs typeface="Times New Roman"/>
            </a:endParaRPr>
          </a:p>
          <a:p>
            <a:pPr marL="241300" marR="474355" indent="-457200" algn="just">
              <a:lnSpc>
                <a:spcPct val="95825"/>
              </a:lnSpc>
              <a:spcBef>
                <a:spcPts val="949"/>
              </a:spcBef>
              <a:buFont typeface="Wingdings" panose="05000000000000000000" pitchFamily="2" charset="2"/>
              <a:buChar char="Ø"/>
            </a:pPr>
            <a:r>
              <a:rPr lang="en-US" dirty="0">
                <a:latin typeface="Times New Roman"/>
                <a:cs typeface="Times New Roman"/>
              </a:rPr>
              <a:t>O</a:t>
            </a:r>
            <a:r>
              <a:rPr lang="en-US" spc="5" dirty="0">
                <a:latin typeface="Times New Roman"/>
                <a:cs typeface="Times New Roman"/>
              </a:rPr>
              <a:t>u</a:t>
            </a:r>
            <a:r>
              <a:rPr lang="en-US" dirty="0">
                <a:latin typeface="Times New Roman"/>
                <a:cs typeface="Times New Roman"/>
              </a:rPr>
              <a:t>r</a:t>
            </a:r>
            <a:r>
              <a:rPr lang="en-US" spc="-49" dirty="0">
                <a:latin typeface="Times New Roman"/>
                <a:cs typeface="Times New Roman"/>
              </a:rPr>
              <a:t> </a:t>
            </a:r>
            <a:r>
              <a:rPr lang="en-US" spc="5" dirty="0">
                <a:latin typeface="Times New Roman"/>
                <a:cs typeface="Times New Roman"/>
              </a:rPr>
              <a:t>Management.</a:t>
            </a:r>
            <a:endParaRPr lang="en-US" dirty="0">
              <a:latin typeface="Times New Roman"/>
              <a:cs typeface="Times New Roman"/>
            </a:endParaRPr>
          </a:p>
          <a:p>
            <a:pPr marL="241300" indent="-457200" algn="just">
              <a:lnSpc>
                <a:spcPct val="95825"/>
              </a:lnSpc>
              <a:spcBef>
                <a:spcPts val="922"/>
              </a:spcBef>
              <a:buFont typeface="Wingdings" panose="05000000000000000000" pitchFamily="2" charset="2"/>
              <a:buChar char="Ø"/>
            </a:pPr>
            <a:r>
              <a:rPr lang="en-US" spc="-5" dirty="0">
                <a:latin typeface="Times New Roman"/>
                <a:cs typeface="Times New Roman"/>
              </a:rPr>
              <a:t>F</a:t>
            </a:r>
            <a:r>
              <a:rPr lang="en-US" dirty="0">
                <a:latin typeface="Times New Roman"/>
                <a:cs typeface="Times New Roman"/>
              </a:rPr>
              <a:t>inancial</a:t>
            </a:r>
            <a:r>
              <a:rPr lang="en-US" spc="-17" dirty="0">
                <a:latin typeface="Times New Roman"/>
                <a:cs typeface="Times New Roman"/>
              </a:rPr>
              <a:t> </a:t>
            </a:r>
            <a:r>
              <a:rPr lang="en-US" dirty="0">
                <a:latin typeface="Times New Roman"/>
                <a:cs typeface="Times New Roman"/>
              </a:rPr>
              <a:t>statements.</a:t>
            </a:r>
          </a:p>
          <a:p>
            <a:endParaRPr lang="en-IN" dirty="0"/>
          </a:p>
        </p:txBody>
      </p:sp>
      <p:sp>
        <p:nvSpPr>
          <p:cNvPr id="4" name="Footer Placeholder 3"/>
          <p:cNvSpPr>
            <a:spLocks noGrp="1"/>
          </p:cNvSpPr>
          <p:nvPr>
            <p:ph type="ftr" sz="quarter" idx="11"/>
          </p:nvPr>
        </p:nvSpPr>
        <p:spPr/>
        <p:txBody>
          <a:bodyPr/>
          <a:lstStyle/>
          <a:p>
            <a:r>
              <a:rPr lang="en-US" smtClean="0"/>
              <a:t>www.sharemarket.com</a:t>
            </a:r>
            <a:endParaRPr lang="en-US" dirty="0"/>
          </a:p>
        </p:txBody>
      </p:sp>
    </p:spTree>
    <p:extLst>
      <p:ext uri="{BB962C8B-B14F-4D97-AF65-F5344CB8AC3E}">
        <p14:creationId xmlns:p14="http://schemas.microsoft.com/office/powerpoint/2010/main" val="1282850979"/>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Effect transition="in" filter="fade">
                                      <p:cBhvr>
                                        <p:cTn id="35" dur="1000"/>
                                        <p:tgtEl>
                                          <p:spTgt spid="3">
                                            <p:txEl>
                                              <p:pRg st="3" end="3"/>
                                            </p:txEl>
                                          </p:spTgt>
                                        </p:tgtEl>
                                      </p:cBhvr>
                                    </p:animEffect>
                                    <p:anim calcmode="lin" valueType="num">
                                      <p:cBhvr>
                                        <p:cTn id="36"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4" end="4"/>
                                            </p:txEl>
                                          </p:spTgt>
                                        </p:tgtEl>
                                        <p:attrNameLst>
                                          <p:attrName>style.visibility</p:attrName>
                                        </p:attrNameLst>
                                      </p:cBhvr>
                                      <p:to>
                                        <p:strVal val="visible"/>
                                      </p:to>
                                    </p:set>
                                    <p:animEffect transition="in" filter="fade">
                                      <p:cBhvr>
                                        <p:cTn id="42" dur="1000"/>
                                        <p:tgtEl>
                                          <p:spTgt spid="3">
                                            <p:txEl>
                                              <p:pRg st="4" end="4"/>
                                            </p:txEl>
                                          </p:spTgt>
                                        </p:tgtEl>
                                      </p:cBhvr>
                                    </p:animEffect>
                                    <p:anim calcmode="lin" valueType="num">
                                      <p:cBhvr>
                                        <p:cTn id="43"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5" end="5"/>
                                            </p:txEl>
                                          </p:spTgt>
                                        </p:tgtEl>
                                        <p:attrNameLst>
                                          <p:attrName>style.visibility</p:attrName>
                                        </p:attrNameLst>
                                      </p:cBhvr>
                                      <p:to>
                                        <p:strVal val="visible"/>
                                      </p:to>
                                    </p:set>
                                    <p:animEffect transition="in" filter="fade">
                                      <p:cBhvr>
                                        <p:cTn id="49" dur="1000"/>
                                        <p:tgtEl>
                                          <p:spTgt spid="3">
                                            <p:txEl>
                                              <p:pRg st="5" end="5"/>
                                            </p:txEl>
                                          </p:spTgt>
                                        </p:tgtEl>
                                      </p:cBhvr>
                                    </p:animEffect>
                                    <p:anim calcmode="lin" valueType="num">
                                      <p:cBhvr>
                                        <p:cTn id="50"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3">
                                            <p:txEl>
                                              <p:pRg st="6" end="6"/>
                                            </p:txEl>
                                          </p:spTgt>
                                        </p:tgtEl>
                                        <p:attrNameLst>
                                          <p:attrName>style.visibility</p:attrName>
                                        </p:attrNameLst>
                                      </p:cBhvr>
                                      <p:to>
                                        <p:strVal val="visible"/>
                                      </p:to>
                                    </p:set>
                                    <p:animEffect transition="in" filter="fade">
                                      <p:cBhvr>
                                        <p:cTn id="56" dur="1000"/>
                                        <p:tgtEl>
                                          <p:spTgt spid="3">
                                            <p:txEl>
                                              <p:pRg st="6" end="6"/>
                                            </p:txEl>
                                          </p:spTgt>
                                        </p:tgtEl>
                                      </p:cBhvr>
                                    </p:animEffect>
                                    <p:anim calcmode="lin" valueType="num">
                                      <p:cBhvr>
                                        <p:cTn id="57"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94046" y="67377"/>
            <a:ext cx="3633938" cy="972152"/>
          </a:xfrm>
        </p:spPr>
        <p:txBody>
          <a:bodyPr>
            <a:normAutofit fontScale="90000"/>
          </a:bodyPr>
          <a:lstStyle/>
          <a:p>
            <a:r>
              <a:rPr lang="en-IN" b="1" dirty="0" smtClean="0"/>
              <a:t>TYPES OF IPO</a:t>
            </a:r>
            <a:br>
              <a:rPr lang="en-IN" b="1" dirty="0" smtClean="0"/>
            </a:br>
            <a:endParaRPr lang="en-IN" b="1" dirty="0"/>
          </a:p>
        </p:txBody>
      </p:sp>
      <p:sp>
        <p:nvSpPr>
          <p:cNvPr id="4" name="Footer Placeholder 3"/>
          <p:cNvSpPr>
            <a:spLocks noGrp="1"/>
          </p:cNvSpPr>
          <p:nvPr>
            <p:ph type="ftr" sz="quarter" idx="11"/>
          </p:nvPr>
        </p:nvSpPr>
        <p:spPr/>
        <p:txBody>
          <a:bodyPr/>
          <a:lstStyle/>
          <a:p>
            <a:r>
              <a:rPr lang="en-US" smtClean="0"/>
              <a:t>www.sharemarket.com</a:t>
            </a:r>
            <a:endParaRPr lang="en-US" dirty="0"/>
          </a:p>
        </p:txBody>
      </p:sp>
      <p:graphicFrame>
        <p:nvGraphicFramePr>
          <p:cNvPr id="5" name="Diagram 4"/>
          <p:cNvGraphicFramePr/>
          <p:nvPr>
            <p:extLst>
              <p:ext uri="{D42A27DB-BD31-4B8C-83A1-F6EECF244321}">
                <p14:modId xmlns:p14="http://schemas.microsoft.com/office/powerpoint/2010/main" val="3827330902"/>
              </p:ext>
            </p:extLst>
          </p:nvPr>
        </p:nvGraphicFramePr>
        <p:xfrm>
          <a:off x="3107351" y="589472"/>
          <a:ext cx="6611486" cy="122657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extBox 5"/>
          <p:cNvSpPr txBox="1"/>
          <p:nvPr/>
        </p:nvSpPr>
        <p:spPr>
          <a:xfrm>
            <a:off x="829557" y="2007186"/>
            <a:ext cx="3327663" cy="523220"/>
          </a:xfrm>
          <a:prstGeom prst="rect">
            <a:avLst/>
          </a:prstGeom>
          <a:noFill/>
          <a:ln>
            <a:noFill/>
          </a:ln>
        </p:spPr>
        <p:txBody>
          <a:bodyPr wrap="square" rtlCol="0" anchor="ctr" anchorCtr="1">
            <a:spAutoFit/>
          </a:bodyPr>
          <a:lstStyle/>
          <a:p>
            <a:r>
              <a:rPr lang="en-IN" sz="2800" b="1" dirty="0">
                <a:latin typeface="Rockwell" panose="02060603020205020403" pitchFamily="18" charset="0"/>
              </a:rPr>
              <a:t>Fixed Price Issue</a:t>
            </a:r>
          </a:p>
        </p:txBody>
      </p:sp>
      <p:sp>
        <p:nvSpPr>
          <p:cNvPr id="7" name="TextBox 6"/>
          <p:cNvSpPr txBox="1"/>
          <p:nvPr/>
        </p:nvSpPr>
        <p:spPr>
          <a:xfrm>
            <a:off x="829557" y="3611390"/>
            <a:ext cx="3800170" cy="523220"/>
          </a:xfrm>
          <a:prstGeom prst="rect">
            <a:avLst/>
          </a:prstGeom>
          <a:noFill/>
          <a:ln>
            <a:noFill/>
          </a:ln>
        </p:spPr>
        <p:txBody>
          <a:bodyPr wrap="square" rtlCol="0" anchor="ctr" anchorCtr="1">
            <a:spAutoFit/>
          </a:bodyPr>
          <a:lstStyle/>
          <a:p>
            <a:r>
              <a:rPr lang="en-US" sz="2800" b="1" dirty="0" smtClean="0">
                <a:latin typeface="Rockwell" panose="02060603020205020403" pitchFamily="18" charset="0"/>
              </a:rPr>
              <a:t>Book Building Issue</a:t>
            </a:r>
            <a:endParaRPr lang="en-IN" sz="2800" b="1" dirty="0">
              <a:latin typeface="Rockwell" panose="02060603020205020403" pitchFamily="18" charset="0"/>
            </a:endParaRPr>
          </a:p>
        </p:txBody>
      </p:sp>
      <p:sp>
        <p:nvSpPr>
          <p:cNvPr id="8" name="TextBox 7"/>
          <p:cNvSpPr txBox="1"/>
          <p:nvPr/>
        </p:nvSpPr>
        <p:spPr>
          <a:xfrm>
            <a:off x="1340139" y="2609233"/>
            <a:ext cx="10528207" cy="923330"/>
          </a:xfrm>
          <a:prstGeom prst="rect">
            <a:avLst/>
          </a:prstGeom>
          <a:noFill/>
          <a:ln>
            <a:noFill/>
          </a:ln>
        </p:spPr>
        <p:txBody>
          <a:bodyPr wrap="square" rtlCol="0" anchor="ctr" anchorCtr="1">
            <a:spAutoFit/>
          </a:bodyPr>
          <a:lstStyle/>
          <a:p>
            <a:pPr marL="285750" indent="-285750">
              <a:buFont typeface="Wingdings" panose="05000000000000000000" pitchFamily="2" charset="2"/>
              <a:buChar char="Ø"/>
            </a:pPr>
            <a:r>
              <a:rPr lang="en-US" dirty="0"/>
              <a:t>In the </a:t>
            </a:r>
            <a:r>
              <a:rPr lang="en-US" b="1" dirty="0"/>
              <a:t>fixed </a:t>
            </a:r>
            <a:r>
              <a:rPr lang="en-US" b="1" dirty="0" smtClean="0"/>
              <a:t>price </a:t>
            </a:r>
            <a:r>
              <a:rPr lang="en-US" b="1" dirty="0"/>
              <a:t>IPO </a:t>
            </a:r>
            <a:r>
              <a:rPr lang="en-US" dirty="0"/>
              <a:t>process, the Company along with their underwriters evaluate the companies’ assets, liabilities, and every financial aspect. Then they work with these figures to fix a price per issue to achieve the target funds.</a:t>
            </a:r>
            <a:endParaRPr lang="en-IN" dirty="0"/>
          </a:p>
        </p:txBody>
      </p:sp>
      <p:sp>
        <p:nvSpPr>
          <p:cNvPr id="9" name="TextBox 8"/>
          <p:cNvSpPr txBox="1"/>
          <p:nvPr/>
        </p:nvSpPr>
        <p:spPr>
          <a:xfrm>
            <a:off x="1340139" y="4305770"/>
            <a:ext cx="9981452" cy="923330"/>
          </a:xfrm>
          <a:prstGeom prst="rect">
            <a:avLst/>
          </a:prstGeom>
          <a:noFill/>
          <a:ln>
            <a:noFill/>
          </a:ln>
        </p:spPr>
        <p:txBody>
          <a:bodyPr wrap="square" rtlCol="0" anchor="ctr" anchorCtr="1">
            <a:spAutoFit/>
          </a:bodyPr>
          <a:lstStyle/>
          <a:p>
            <a:pPr marL="285750" indent="-285750">
              <a:buFont typeface="Wingdings" panose="05000000000000000000" pitchFamily="2" charset="2"/>
              <a:buChar char="Ø"/>
            </a:pPr>
            <a:r>
              <a:rPr lang="en-US" dirty="0"/>
              <a:t>In the </a:t>
            </a:r>
            <a:r>
              <a:rPr lang="en-US" b="1" dirty="0"/>
              <a:t>book building issue,</a:t>
            </a:r>
            <a:r>
              <a:rPr lang="en-US" dirty="0"/>
              <a:t> the price is discovered during the process of IPO. There is no fixed price, but there is a price band. The lowest price in the band is referred to as the ‘floor price’ and the highest price is referred to as the ‘cap price’.</a:t>
            </a:r>
            <a:endParaRPr lang="en-IN" dirty="0"/>
          </a:p>
        </p:txBody>
      </p:sp>
    </p:spTree>
    <p:extLst>
      <p:ext uri="{BB962C8B-B14F-4D97-AF65-F5344CB8AC3E}">
        <p14:creationId xmlns:p14="http://schemas.microsoft.com/office/powerpoint/2010/main" val="1783262298"/>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5">
                                            <p:graphicEl>
                                              <a:dgm id="{0FF0C1BD-2C7F-4CFC-AE64-B282A0AFDAFB}"/>
                                            </p:graphicEl>
                                          </p:spTgt>
                                        </p:tgtEl>
                                        <p:attrNameLst>
                                          <p:attrName>style.visibility</p:attrName>
                                        </p:attrNameLst>
                                      </p:cBhvr>
                                      <p:to>
                                        <p:strVal val="visible"/>
                                      </p:to>
                                    </p:set>
                                    <p:animEffect transition="in" filter="barn(inVertical)">
                                      <p:cBhvr>
                                        <p:cTn id="14" dur="500"/>
                                        <p:tgtEl>
                                          <p:spTgt spid="5">
                                            <p:graphicEl>
                                              <a:dgm id="{0FF0C1BD-2C7F-4CFC-AE64-B282A0AFDAFB}"/>
                                            </p:graphicEl>
                                          </p:spTgt>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5">
                                            <p:graphicEl>
                                              <a:dgm id="{A1076986-6FE5-41FF-96B2-A859CACBA266}"/>
                                            </p:graphicEl>
                                          </p:spTgt>
                                        </p:tgtEl>
                                        <p:attrNameLst>
                                          <p:attrName>style.visibility</p:attrName>
                                        </p:attrNameLst>
                                      </p:cBhvr>
                                      <p:to>
                                        <p:strVal val="visible"/>
                                      </p:to>
                                    </p:set>
                                    <p:animEffect transition="in" filter="barn(inVertical)">
                                      <p:cBhvr>
                                        <p:cTn id="19" dur="500"/>
                                        <p:tgtEl>
                                          <p:spTgt spid="5">
                                            <p:graphicEl>
                                              <a:dgm id="{A1076986-6FE5-41FF-96B2-A859CACBA266}"/>
                                            </p:graphicEl>
                                          </p:spTgt>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grpId="0" nodeType="clickEffect">
                                  <p:stCondLst>
                                    <p:cond delay="0"/>
                                  </p:stCondLst>
                                  <p:childTnLst>
                                    <p:set>
                                      <p:cBhvr>
                                        <p:cTn id="23" dur="1" fill="hold">
                                          <p:stCondLst>
                                            <p:cond delay="0"/>
                                          </p:stCondLst>
                                        </p:cTn>
                                        <p:tgtEl>
                                          <p:spTgt spid="5">
                                            <p:graphicEl>
                                              <a:dgm id="{190FF69B-4793-474C-805A-623DD524E314}"/>
                                            </p:graphicEl>
                                          </p:spTgt>
                                        </p:tgtEl>
                                        <p:attrNameLst>
                                          <p:attrName>style.visibility</p:attrName>
                                        </p:attrNameLst>
                                      </p:cBhvr>
                                      <p:to>
                                        <p:strVal val="visible"/>
                                      </p:to>
                                    </p:set>
                                    <p:animEffect transition="in" filter="barn(inVertical)">
                                      <p:cBhvr>
                                        <p:cTn id="24" dur="500"/>
                                        <p:tgtEl>
                                          <p:spTgt spid="5">
                                            <p:graphicEl>
                                              <a:dgm id="{190FF69B-4793-474C-805A-623DD524E314}"/>
                                            </p:graphicEl>
                                          </p:spTgt>
                                        </p:tgtEl>
                                      </p:cBhvr>
                                    </p:animEffect>
                                  </p:childTnLst>
                                </p:cTn>
                              </p:par>
                            </p:childTnLst>
                          </p:cTn>
                        </p:par>
                      </p:childTnLst>
                    </p:cTn>
                  </p:par>
                  <p:par>
                    <p:cTn id="25" fill="hold">
                      <p:stCondLst>
                        <p:cond delay="indefinite"/>
                      </p:stCondLst>
                      <p:childTnLst>
                        <p:par>
                          <p:cTn id="26" fill="hold">
                            <p:stCondLst>
                              <p:cond delay="0"/>
                            </p:stCondLst>
                            <p:childTnLst>
                              <p:par>
                                <p:cTn id="27" presetID="14" presetClass="entr" presetSubtype="10" fill="hold" nodeType="clickEffect">
                                  <p:stCondLst>
                                    <p:cond delay="0"/>
                                  </p:stCondLst>
                                  <p:childTnLst>
                                    <p:set>
                                      <p:cBhvr>
                                        <p:cTn id="28" dur="1" fill="hold">
                                          <p:stCondLst>
                                            <p:cond delay="0"/>
                                          </p:stCondLst>
                                        </p:cTn>
                                        <p:tgtEl>
                                          <p:spTgt spid="6">
                                            <p:txEl>
                                              <p:pRg st="0" end="0"/>
                                            </p:txEl>
                                          </p:spTgt>
                                        </p:tgtEl>
                                        <p:attrNameLst>
                                          <p:attrName>style.visibility</p:attrName>
                                        </p:attrNameLst>
                                      </p:cBhvr>
                                      <p:to>
                                        <p:strVal val="visible"/>
                                      </p:to>
                                    </p:set>
                                    <p:animEffect transition="in" filter="randombar(horizontal)">
                                      <p:cBhvr>
                                        <p:cTn id="29" dur="500"/>
                                        <p:tgtEl>
                                          <p:spTgt spid="6">
                                            <p:txEl>
                                              <p:pRg st="0" end="0"/>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nodeType="clickEffect">
                                  <p:stCondLst>
                                    <p:cond delay="0"/>
                                  </p:stCondLst>
                                  <p:childTnLst>
                                    <p:set>
                                      <p:cBhvr>
                                        <p:cTn id="33" dur="1" fill="hold">
                                          <p:stCondLst>
                                            <p:cond delay="0"/>
                                          </p:stCondLst>
                                        </p:cTn>
                                        <p:tgtEl>
                                          <p:spTgt spid="8">
                                            <p:txEl>
                                              <p:pRg st="0" end="0"/>
                                            </p:txEl>
                                          </p:spTgt>
                                        </p:tgtEl>
                                        <p:attrNameLst>
                                          <p:attrName>style.visibility</p:attrName>
                                        </p:attrNameLst>
                                      </p:cBhvr>
                                      <p:to>
                                        <p:strVal val="visible"/>
                                      </p:to>
                                    </p:set>
                                    <p:animEffect transition="in" filter="fade">
                                      <p:cBhvr>
                                        <p:cTn id="34" dur="1000"/>
                                        <p:tgtEl>
                                          <p:spTgt spid="8">
                                            <p:txEl>
                                              <p:pRg st="0" end="0"/>
                                            </p:txEl>
                                          </p:spTgt>
                                        </p:tgtEl>
                                      </p:cBhvr>
                                    </p:animEffect>
                                    <p:anim calcmode="lin" valueType="num">
                                      <p:cBhvr>
                                        <p:cTn id="35"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36" dur="10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14" presetClass="entr" presetSubtype="10" fill="hold" nodeType="clickEffect">
                                  <p:stCondLst>
                                    <p:cond delay="0"/>
                                  </p:stCondLst>
                                  <p:childTnLst>
                                    <p:set>
                                      <p:cBhvr>
                                        <p:cTn id="40" dur="1" fill="hold">
                                          <p:stCondLst>
                                            <p:cond delay="0"/>
                                          </p:stCondLst>
                                        </p:cTn>
                                        <p:tgtEl>
                                          <p:spTgt spid="7">
                                            <p:txEl>
                                              <p:pRg st="0" end="0"/>
                                            </p:txEl>
                                          </p:spTgt>
                                        </p:tgtEl>
                                        <p:attrNameLst>
                                          <p:attrName>style.visibility</p:attrName>
                                        </p:attrNameLst>
                                      </p:cBhvr>
                                      <p:to>
                                        <p:strVal val="visible"/>
                                      </p:to>
                                    </p:set>
                                    <p:animEffect transition="in" filter="randombar(horizontal)">
                                      <p:cBhvr>
                                        <p:cTn id="41" dur="500"/>
                                        <p:tgtEl>
                                          <p:spTgt spid="7">
                                            <p:txEl>
                                              <p:pRg st="0" end="0"/>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42" presetClass="entr" presetSubtype="0" fill="hold" nodeType="clickEffect">
                                  <p:stCondLst>
                                    <p:cond delay="0"/>
                                  </p:stCondLst>
                                  <p:childTnLst>
                                    <p:set>
                                      <p:cBhvr>
                                        <p:cTn id="45" dur="1" fill="hold">
                                          <p:stCondLst>
                                            <p:cond delay="0"/>
                                          </p:stCondLst>
                                        </p:cTn>
                                        <p:tgtEl>
                                          <p:spTgt spid="9">
                                            <p:txEl>
                                              <p:pRg st="0" end="0"/>
                                            </p:txEl>
                                          </p:spTgt>
                                        </p:tgtEl>
                                        <p:attrNameLst>
                                          <p:attrName>style.visibility</p:attrName>
                                        </p:attrNameLst>
                                      </p:cBhvr>
                                      <p:to>
                                        <p:strVal val="visible"/>
                                      </p:to>
                                    </p:set>
                                    <p:animEffect transition="in" filter="fade">
                                      <p:cBhvr>
                                        <p:cTn id="46" dur="1000"/>
                                        <p:tgtEl>
                                          <p:spTgt spid="9">
                                            <p:txEl>
                                              <p:pRg st="0" end="0"/>
                                            </p:txEl>
                                          </p:spTgt>
                                        </p:tgtEl>
                                      </p:cBhvr>
                                    </p:animEffect>
                                    <p:anim calcmode="lin" valueType="num">
                                      <p:cBhvr>
                                        <p:cTn id="47" dur="10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48" dur="1000" fill="hold"/>
                                        <p:tgtEl>
                                          <p:spTgt spid="9">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5" grpId="0">
        <p:bldSub>
          <a:bldDgm bld="one"/>
        </p:bldSub>
      </p:bldGraphic>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31870" y="0"/>
            <a:ext cx="9029700" cy="575035"/>
          </a:xfrm>
        </p:spPr>
        <p:txBody>
          <a:bodyPr>
            <a:noAutofit/>
          </a:bodyPr>
          <a:lstStyle/>
          <a:p>
            <a:r>
              <a:rPr lang="en-IN" sz="3600" b="1" dirty="0" smtClean="0"/>
              <a:t>DIFFERENCES BETWEEN THE ISSUES</a:t>
            </a:r>
            <a:endParaRPr lang="en-IN" sz="3600" dirty="0"/>
          </a:p>
        </p:txBody>
      </p:sp>
      <p:sp>
        <p:nvSpPr>
          <p:cNvPr id="4" name="Footer Placeholder 3"/>
          <p:cNvSpPr>
            <a:spLocks noGrp="1"/>
          </p:cNvSpPr>
          <p:nvPr>
            <p:ph type="ftr" sz="quarter" idx="11"/>
          </p:nvPr>
        </p:nvSpPr>
        <p:spPr/>
        <p:txBody>
          <a:bodyPr/>
          <a:lstStyle/>
          <a:p>
            <a:r>
              <a:rPr lang="en-US" smtClean="0"/>
              <a:t>www.sharemarket.com</a:t>
            </a:r>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3078558221"/>
              </p:ext>
            </p:extLst>
          </p:nvPr>
        </p:nvGraphicFramePr>
        <p:xfrm>
          <a:off x="1395167" y="744718"/>
          <a:ext cx="10152667" cy="5495825"/>
        </p:xfrm>
        <a:graphic>
          <a:graphicData uri="http://schemas.openxmlformats.org/drawingml/2006/table">
            <a:tbl>
              <a:tblPr firstRow="1" firstCol="1" bandRow="1">
                <a:tableStyleId>{69012ECD-51FC-41F1-AA8D-1B2483CD663E}</a:tableStyleId>
              </a:tblPr>
              <a:tblGrid>
                <a:gridCol w="3472292">
                  <a:extLst>
                    <a:ext uri="{9D8B030D-6E8A-4147-A177-3AD203B41FA5}">
                      <a16:colId xmlns:a16="http://schemas.microsoft.com/office/drawing/2014/main" xmlns="" val="3075959884"/>
                    </a:ext>
                  </a:extLst>
                </a:gridCol>
                <a:gridCol w="3399407">
                  <a:extLst>
                    <a:ext uri="{9D8B030D-6E8A-4147-A177-3AD203B41FA5}">
                      <a16:colId xmlns:a16="http://schemas.microsoft.com/office/drawing/2014/main" xmlns="" val="1375271395"/>
                    </a:ext>
                  </a:extLst>
                </a:gridCol>
                <a:gridCol w="3280968">
                  <a:extLst>
                    <a:ext uri="{9D8B030D-6E8A-4147-A177-3AD203B41FA5}">
                      <a16:colId xmlns:a16="http://schemas.microsoft.com/office/drawing/2014/main" xmlns="" val="2096350476"/>
                    </a:ext>
                  </a:extLst>
                </a:gridCol>
              </a:tblGrid>
              <a:tr h="348020">
                <a:tc>
                  <a:txBody>
                    <a:bodyPr/>
                    <a:lstStyle/>
                    <a:p>
                      <a:pPr algn="ctr"/>
                      <a:endParaRPr lang="en-IN" sz="1800" dirty="0">
                        <a:effectLst/>
                        <a:latin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n-IN" sz="1800">
                          <a:effectLst/>
                        </a:rPr>
                        <a:t>Fixed Price Issue</a:t>
                      </a:r>
                      <a:endParaRPr lang="en-IN"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n-IN" sz="1800" dirty="0">
                          <a:effectLst/>
                        </a:rPr>
                        <a:t>Book Building Issue</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xmlns="" val="2853385267"/>
                  </a:ext>
                </a:extLst>
              </a:tr>
              <a:tr h="1473156">
                <a:tc>
                  <a:txBody>
                    <a:bodyPr/>
                    <a:lstStyle/>
                    <a:p>
                      <a:pPr algn="ctr">
                        <a:lnSpc>
                          <a:spcPct val="107000"/>
                        </a:lnSpc>
                        <a:spcAft>
                          <a:spcPts val="0"/>
                        </a:spcAft>
                      </a:pPr>
                      <a:r>
                        <a:rPr lang="en-IN" sz="1800" dirty="0">
                          <a:effectLst/>
                        </a:rPr>
                        <a:t>  Pricing</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n-IN" sz="1800" dirty="0">
                          <a:effectLst/>
                        </a:rPr>
                        <a:t> </a:t>
                      </a:r>
                      <a:r>
                        <a:rPr lang="en-IN" sz="1800" dirty="0" smtClean="0">
                          <a:effectLst/>
                        </a:rPr>
                        <a:t>The </a:t>
                      </a:r>
                      <a:r>
                        <a:rPr lang="en-IN" sz="1800" dirty="0">
                          <a:effectLst/>
                        </a:rPr>
                        <a:t>share price is fixed on the first day of issue and is printed in the order document.</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n-IN" sz="1800">
                          <a:effectLst/>
                        </a:rPr>
                        <a:t>  The exact share price isn’t fixed. Only the price band is fixed. The price is fixed after the closing date of the bid.</a:t>
                      </a:r>
                      <a:endParaRPr lang="en-IN"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xmlns="" val="3689991489"/>
                  </a:ext>
                </a:extLst>
              </a:tr>
              <a:tr h="728340">
                <a:tc>
                  <a:txBody>
                    <a:bodyPr/>
                    <a:lstStyle/>
                    <a:p>
                      <a:pPr algn="ctr">
                        <a:lnSpc>
                          <a:spcPct val="107000"/>
                        </a:lnSpc>
                        <a:spcAft>
                          <a:spcPts val="0"/>
                        </a:spcAft>
                      </a:pPr>
                      <a:r>
                        <a:rPr lang="en-IN" sz="1800">
                          <a:effectLst/>
                        </a:rPr>
                        <a:t>  Demand</a:t>
                      </a:r>
                      <a:endParaRPr lang="en-IN"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n-IN" sz="1800">
                          <a:effectLst/>
                        </a:rPr>
                        <a:t>  It is known only after the close of issue.</a:t>
                      </a:r>
                      <a:endParaRPr lang="en-IN"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n-IN" sz="1800">
                          <a:effectLst/>
                        </a:rPr>
                        <a:t>  It can be known every day.</a:t>
                      </a:r>
                      <a:endParaRPr lang="en-IN"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xmlns="" val="3782660984"/>
                  </a:ext>
                </a:extLst>
              </a:tr>
              <a:tr h="1100746">
                <a:tc>
                  <a:txBody>
                    <a:bodyPr/>
                    <a:lstStyle/>
                    <a:p>
                      <a:pPr algn="ctr">
                        <a:lnSpc>
                          <a:spcPct val="107000"/>
                        </a:lnSpc>
                        <a:spcAft>
                          <a:spcPts val="0"/>
                        </a:spcAft>
                      </a:pPr>
                      <a:r>
                        <a:rPr lang="en-IN" sz="1800">
                          <a:effectLst/>
                        </a:rPr>
                        <a:t>  Payment</a:t>
                      </a:r>
                      <a:endParaRPr lang="en-IN"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n-IN" sz="1800" dirty="0">
                          <a:effectLst/>
                        </a:rPr>
                        <a:t> The payment should be done 100% in advance. Refund is given after the allocation.</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n-IN" sz="1800">
                          <a:effectLst/>
                        </a:rPr>
                        <a:t> The payment can be made after the allocation.</a:t>
                      </a:r>
                      <a:endParaRPr lang="en-IN"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xmlns="" val="1331401258"/>
                  </a:ext>
                </a:extLst>
              </a:tr>
              <a:tr h="1845563">
                <a:tc>
                  <a:txBody>
                    <a:bodyPr/>
                    <a:lstStyle/>
                    <a:p>
                      <a:pPr algn="ctr">
                        <a:lnSpc>
                          <a:spcPct val="107000"/>
                        </a:lnSpc>
                        <a:spcAft>
                          <a:spcPts val="0"/>
                        </a:spcAft>
                      </a:pPr>
                      <a:r>
                        <a:rPr lang="en-IN" sz="1800">
                          <a:effectLst/>
                        </a:rPr>
                        <a:t>  Reservations</a:t>
                      </a:r>
                      <a:endParaRPr lang="en-IN"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n-IN" sz="1800">
                          <a:effectLst/>
                        </a:rPr>
                        <a:t> 50% of the allocations are reserved for investments below 2 lakhs, and the rest for high amount investors.</a:t>
                      </a:r>
                      <a:endParaRPr lang="en-IN"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n-IN" sz="1800" dirty="0">
                          <a:effectLst/>
                        </a:rPr>
                        <a:t> 50% of allocations are reserved for the QIBs. 35% for small investors and the rest to other categories of investors.</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xmlns="" val="724222706"/>
                  </a:ext>
                </a:extLst>
              </a:tr>
            </a:tbl>
          </a:graphicData>
        </a:graphic>
      </p:graphicFrame>
    </p:spTree>
    <p:extLst>
      <p:ext uri="{BB962C8B-B14F-4D97-AF65-F5344CB8AC3E}">
        <p14:creationId xmlns:p14="http://schemas.microsoft.com/office/powerpoint/2010/main" val="3662854185"/>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wipe(down)">
                                      <p:cBhvr>
                                        <p:cTn id="1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07123" y="0"/>
            <a:ext cx="8904423" cy="488197"/>
          </a:xfrm>
        </p:spPr>
        <p:txBody>
          <a:bodyPr>
            <a:noAutofit/>
          </a:bodyPr>
          <a:lstStyle/>
          <a:p>
            <a:r>
              <a:rPr lang="en-IN" sz="3600" b="1" dirty="0" smtClean="0"/>
              <a:t>SALIENT FEATURES OF PUBLIC ISSUE</a:t>
            </a:r>
            <a:endParaRPr lang="en-IN" sz="3600" b="1" dirty="0"/>
          </a:p>
        </p:txBody>
      </p:sp>
      <p:sp>
        <p:nvSpPr>
          <p:cNvPr id="4" name="Footer Placeholder 3"/>
          <p:cNvSpPr>
            <a:spLocks noGrp="1"/>
          </p:cNvSpPr>
          <p:nvPr>
            <p:ph type="ftr" sz="quarter" idx="11"/>
          </p:nvPr>
        </p:nvSpPr>
        <p:spPr/>
        <p:txBody>
          <a:bodyPr/>
          <a:lstStyle/>
          <a:p>
            <a:r>
              <a:rPr lang="en-US" smtClean="0"/>
              <a:t>www.sharemarket.com</a:t>
            </a:r>
            <a:endParaRPr lang="en-US" dirty="0"/>
          </a:p>
        </p:txBody>
      </p:sp>
      <p:sp>
        <p:nvSpPr>
          <p:cNvPr id="5" name="TextBox 4"/>
          <p:cNvSpPr txBox="1"/>
          <p:nvPr/>
        </p:nvSpPr>
        <p:spPr>
          <a:xfrm>
            <a:off x="1914042" y="809161"/>
            <a:ext cx="6858000" cy="2728952"/>
          </a:xfrm>
          <a:prstGeom prst="rect">
            <a:avLst/>
          </a:prstGeom>
          <a:noFill/>
          <a:ln>
            <a:noFill/>
          </a:ln>
        </p:spPr>
        <p:txBody>
          <a:bodyPr wrap="square" rtlCol="0" anchor="ctr" anchorCtr="1">
            <a:spAutoFit/>
          </a:bodyPr>
          <a:lstStyle/>
          <a:p>
            <a:pPr marL="344177" indent="-285750">
              <a:lnSpc>
                <a:spcPct val="200000"/>
              </a:lnSpc>
              <a:spcBef>
                <a:spcPts val="139"/>
              </a:spcBef>
              <a:buFont typeface="Wingdings" panose="05000000000000000000" pitchFamily="2" charset="2"/>
              <a:buChar char="Ø"/>
            </a:pPr>
            <a:r>
              <a:rPr lang="en-US" dirty="0"/>
              <a:t>To Apply The Public Issue Each Investor Have His Own Demat A/c.</a:t>
            </a:r>
          </a:p>
          <a:p>
            <a:pPr marL="344177" indent="-285750">
              <a:lnSpc>
                <a:spcPct val="200000"/>
              </a:lnSpc>
              <a:spcBef>
                <a:spcPts val="139"/>
              </a:spcBef>
              <a:buFont typeface="Wingdings" panose="05000000000000000000" pitchFamily="2" charset="2"/>
              <a:buChar char="Ø"/>
            </a:pPr>
            <a:r>
              <a:rPr lang="en-US" dirty="0"/>
              <a:t>You Have To Apply The Public Issue In Lot </a:t>
            </a:r>
            <a:r>
              <a:rPr lang="en-US" dirty="0" smtClean="0"/>
              <a:t>Mode &amp; </a:t>
            </a:r>
            <a:r>
              <a:rPr lang="en-US" dirty="0"/>
              <a:t>Its Multiple.</a:t>
            </a:r>
          </a:p>
          <a:p>
            <a:pPr marL="344177" indent="-285750">
              <a:lnSpc>
                <a:spcPct val="200000"/>
              </a:lnSpc>
              <a:spcBef>
                <a:spcPts val="139"/>
              </a:spcBef>
              <a:buFont typeface="Wingdings" panose="05000000000000000000" pitchFamily="2" charset="2"/>
              <a:buChar char="Ø"/>
            </a:pPr>
            <a:r>
              <a:rPr lang="en-US" dirty="0"/>
              <a:t>Through single name multiple application are not </a:t>
            </a:r>
            <a:r>
              <a:rPr lang="en-US" dirty="0" smtClean="0"/>
              <a:t>allowed.</a:t>
            </a:r>
            <a:endParaRPr lang="en-US" dirty="0"/>
          </a:p>
          <a:p>
            <a:pPr marL="344177" indent="-285750">
              <a:lnSpc>
                <a:spcPct val="200000"/>
              </a:lnSpc>
              <a:spcBef>
                <a:spcPts val="139"/>
              </a:spcBef>
              <a:buFont typeface="Wingdings" panose="05000000000000000000" pitchFamily="2" charset="2"/>
              <a:buChar char="Ø"/>
            </a:pPr>
            <a:r>
              <a:rPr lang="en-US" dirty="0"/>
              <a:t>Minimum Allotment Is 1 Lot Size or </a:t>
            </a:r>
            <a:r>
              <a:rPr lang="en-US" dirty="0" smtClean="0"/>
              <a:t>NIL.</a:t>
            </a:r>
            <a:endParaRPr lang="en-US" dirty="0"/>
          </a:p>
          <a:p>
            <a:pPr marL="229877" indent="-171450">
              <a:lnSpc>
                <a:spcPct val="200000"/>
              </a:lnSpc>
              <a:spcBef>
                <a:spcPts val="139"/>
              </a:spcBef>
              <a:buFont typeface="Wingdings" panose="05000000000000000000" pitchFamily="2" charset="2"/>
              <a:buChar char="Ø"/>
            </a:pPr>
            <a:endParaRPr lang="en-US" sz="1200" dirty="0">
              <a:latin typeface="Book Antiqua"/>
              <a:cs typeface="Book Antiqua"/>
            </a:endParaRPr>
          </a:p>
        </p:txBody>
      </p:sp>
    </p:spTree>
    <p:extLst>
      <p:ext uri="{BB962C8B-B14F-4D97-AF65-F5344CB8AC3E}">
        <p14:creationId xmlns:p14="http://schemas.microsoft.com/office/powerpoint/2010/main" val="3634150582"/>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0" end="0"/>
                                            </p:txEl>
                                          </p:spTgt>
                                        </p:tgtEl>
                                        <p:attrNameLst>
                                          <p:attrName>style.visibility</p:attrName>
                                        </p:attrNameLst>
                                      </p:cBhvr>
                                      <p:to>
                                        <p:strVal val="visible"/>
                                      </p:to>
                                    </p:set>
                                    <p:animEffect transition="in" filter="fade">
                                      <p:cBhvr>
                                        <p:cTn id="14" dur="1000"/>
                                        <p:tgtEl>
                                          <p:spTgt spid="5">
                                            <p:txEl>
                                              <p:pRg st="0" end="0"/>
                                            </p:txEl>
                                          </p:spTgt>
                                        </p:tgtEl>
                                      </p:cBhvr>
                                    </p:animEffect>
                                    <p:anim calcmode="lin" valueType="num">
                                      <p:cBhvr>
                                        <p:cTn id="15"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xEl>
                                              <p:pRg st="1" end="1"/>
                                            </p:txEl>
                                          </p:spTgt>
                                        </p:tgtEl>
                                        <p:attrNameLst>
                                          <p:attrName>style.visibility</p:attrName>
                                        </p:attrNameLst>
                                      </p:cBhvr>
                                      <p:to>
                                        <p:strVal val="visible"/>
                                      </p:to>
                                    </p:set>
                                    <p:animEffect transition="in" filter="fade">
                                      <p:cBhvr>
                                        <p:cTn id="21" dur="1000"/>
                                        <p:tgtEl>
                                          <p:spTgt spid="5">
                                            <p:txEl>
                                              <p:pRg st="1" end="1"/>
                                            </p:txEl>
                                          </p:spTgt>
                                        </p:tgtEl>
                                      </p:cBhvr>
                                    </p:animEffect>
                                    <p:anim calcmode="lin" valueType="num">
                                      <p:cBhvr>
                                        <p:cTn id="22"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5">
                                            <p:txEl>
                                              <p:pRg st="2" end="2"/>
                                            </p:txEl>
                                          </p:spTgt>
                                        </p:tgtEl>
                                        <p:attrNameLst>
                                          <p:attrName>style.visibility</p:attrName>
                                        </p:attrNameLst>
                                      </p:cBhvr>
                                      <p:to>
                                        <p:strVal val="visible"/>
                                      </p:to>
                                    </p:set>
                                    <p:animEffect transition="in" filter="fade">
                                      <p:cBhvr>
                                        <p:cTn id="28" dur="1000"/>
                                        <p:tgtEl>
                                          <p:spTgt spid="5">
                                            <p:txEl>
                                              <p:pRg st="2" end="2"/>
                                            </p:txEl>
                                          </p:spTgt>
                                        </p:tgtEl>
                                      </p:cBhvr>
                                    </p:animEffect>
                                    <p:anim calcmode="lin" valueType="num">
                                      <p:cBhvr>
                                        <p:cTn id="29"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5">
                                            <p:txEl>
                                              <p:pRg st="3" end="3"/>
                                            </p:txEl>
                                          </p:spTgt>
                                        </p:tgtEl>
                                        <p:attrNameLst>
                                          <p:attrName>style.visibility</p:attrName>
                                        </p:attrNameLst>
                                      </p:cBhvr>
                                      <p:to>
                                        <p:strVal val="visible"/>
                                      </p:to>
                                    </p:set>
                                    <p:animEffect transition="in" filter="fade">
                                      <p:cBhvr>
                                        <p:cTn id="35" dur="1000"/>
                                        <p:tgtEl>
                                          <p:spTgt spid="5">
                                            <p:txEl>
                                              <p:pRg st="3" end="3"/>
                                            </p:txEl>
                                          </p:spTgt>
                                        </p:tgtEl>
                                      </p:cBhvr>
                                    </p:animEffect>
                                    <p:anim calcmode="lin" valueType="num">
                                      <p:cBhvr>
                                        <p:cTn id="36"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61547"/>
            <a:ext cx="12192000" cy="800100"/>
          </a:xfrm>
        </p:spPr>
        <p:txBody>
          <a:bodyPr>
            <a:normAutofit fontScale="90000"/>
          </a:bodyPr>
          <a:lstStyle/>
          <a:p>
            <a:pPr algn="ctr"/>
            <a:r>
              <a:rPr lang="en-US" sz="3600" b="1" dirty="0" smtClean="0"/>
              <a:t>WHO DECIDES THE PRICE BAND?</a:t>
            </a:r>
            <a:br>
              <a:rPr lang="en-US" sz="3600" b="1" dirty="0" smtClean="0"/>
            </a:br>
            <a:endParaRPr lang="en-IN" sz="3600" b="1" dirty="0"/>
          </a:p>
        </p:txBody>
      </p:sp>
      <p:sp>
        <p:nvSpPr>
          <p:cNvPr id="3" name="Content Placeholder 2"/>
          <p:cNvSpPr>
            <a:spLocks noGrp="1"/>
          </p:cNvSpPr>
          <p:nvPr>
            <p:ph idx="1"/>
          </p:nvPr>
        </p:nvSpPr>
        <p:spPr>
          <a:xfrm>
            <a:off x="1449612" y="927179"/>
            <a:ext cx="9791700" cy="4351338"/>
          </a:xfrm>
        </p:spPr>
        <p:txBody>
          <a:bodyPr>
            <a:noAutofit/>
          </a:bodyPr>
          <a:lstStyle/>
          <a:p>
            <a:pPr marL="344177" indent="-285750">
              <a:lnSpc>
                <a:spcPct val="150000"/>
              </a:lnSpc>
              <a:spcBef>
                <a:spcPts val="139"/>
              </a:spcBef>
              <a:buFont typeface="Wingdings" panose="05000000000000000000" pitchFamily="2" charset="2"/>
              <a:buChar char="Ø"/>
            </a:pPr>
            <a:r>
              <a:rPr lang="en-US" sz="1800" dirty="0"/>
              <a:t>Company with help of lead managers (merchant bankers or syndicate members) decides the price or price band of an IPO.</a:t>
            </a:r>
          </a:p>
          <a:p>
            <a:pPr marL="344177" indent="-285750">
              <a:lnSpc>
                <a:spcPct val="150000"/>
              </a:lnSpc>
              <a:spcBef>
                <a:spcPts val="139"/>
              </a:spcBef>
              <a:buFont typeface="Wingdings" panose="05000000000000000000" pitchFamily="2" charset="2"/>
              <a:buChar char="Ø"/>
            </a:pPr>
            <a:r>
              <a:rPr lang="en-US" sz="1800" dirty="0"/>
              <a:t>SEBI, the regulatory authority in India or Stock Exchanges do not play any role in fixing the price of a public issue. SEBI just validate the content of the IPO prospectus.</a:t>
            </a:r>
          </a:p>
          <a:p>
            <a:pPr marL="344177" indent="-285750">
              <a:lnSpc>
                <a:spcPct val="150000"/>
              </a:lnSpc>
              <a:spcBef>
                <a:spcPts val="139"/>
              </a:spcBef>
              <a:buFont typeface="Wingdings" panose="05000000000000000000" pitchFamily="2" charset="2"/>
              <a:buChar char="Ø"/>
            </a:pPr>
            <a:r>
              <a:rPr lang="en-US" sz="1800" dirty="0"/>
              <a:t>Companies and lead managers does lots of market research and road shows before they decide the appropriate price for the IPO.</a:t>
            </a:r>
          </a:p>
          <a:p>
            <a:pPr marL="344177" indent="-285750">
              <a:lnSpc>
                <a:spcPct val="150000"/>
              </a:lnSpc>
              <a:spcBef>
                <a:spcPts val="139"/>
              </a:spcBef>
              <a:buFont typeface="Wingdings" panose="05000000000000000000" pitchFamily="2" charset="2"/>
              <a:buChar char="Ø"/>
            </a:pPr>
            <a:r>
              <a:rPr lang="en-US" sz="1800" dirty="0"/>
              <a:t>Companies carry a high risk of IPO failure if they ask for higher premium.</a:t>
            </a:r>
          </a:p>
          <a:p>
            <a:pPr marL="344177" indent="-285750">
              <a:lnSpc>
                <a:spcPct val="150000"/>
              </a:lnSpc>
              <a:spcBef>
                <a:spcPts val="139"/>
              </a:spcBef>
              <a:buFont typeface="Wingdings" panose="05000000000000000000" pitchFamily="2" charset="2"/>
              <a:buChar char="Ø"/>
            </a:pPr>
            <a:r>
              <a:rPr lang="en-US" sz="1800" dirty="0"/>
              <a:t>Many a time investors do not like the company or the issue price and doesn't apply for it, resulting unsubscribe or undersubscribed issue. In this case companies' either revises the issue price or suspends the IPO.</a:t>
            </a:r>
            <a:endParaRPr lang="en-IN" sz="1800" dirty="0"/>
          </a:p>
        </p:txBody>
      </p:sp>
      <p:sp>
        <p:nvSpPr>
          <p:cNvPr id="4" name="Footer Placeholder 3"/>
          <p:cNvSpPr>
            <a:spLocks noGrp="1"/>
          </p:cNvSpPr>
          <p:nvPr>
            <p:ph type="ftr" sz="quarter" idx="11"/>
          </p:nvPr>
        </p:nvSpPr>
        <p:spPr/>
        <p:txBody>
          <a:bodyPr/>
          <a:lstStyle/>
          <a:p>
            <a:r>
              <a:rPr lang="en-US" smtClean="0"/>
              <a:t>www.sharemarket.com</a:t>
            </a:r>
            <a:endParaRPr lang="en-US" dirty="0"/>
          </a:p>
        </p:txBody>
      </p:sp>
    </p:spTree>
    <p:extLst>
      <p:ext uri="{BB962C8B-B14F-4D97-AF65-F5344CB8AC3E}">
        <p14:creationId xmlns:p14="http://schemas.microsoft.com/office/powerpoint/2010/main" val="2236668877"/>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Effect transition="in" filter="fade">
                                      <p:cBhvr>
                                        <p:cTn id="35" dur="1000"/>
                                        <p:tgtEl>
                                          <p:spTgt spid="3">
                                            <p:txEl>
                                              <p:pRg st="3" end="3"/>
                                            </p:txEl>
                                          </p:spTgt>
                                        </p:tgtEl>
                                      </p:cBhvr>
                                    </p:animEffect>
                                    <p:anim calcmode="lin" valueType="num">
                                      <p:cBhvr>
                                        <p:cTn id="36"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4" end="4"/>
                                            </p:txEl>
                                          </p:spTgt>
                                        </p:tgtEl>
                                        <p:attrNameLst>
                                          <p:attrName>style.visibility</p:attrName>
                                        </p:attrNameLst>
                                      </p:cBhvr>
                                      <p:to>
                                        <p:strVal val="visible"/>
                                      </p:to>
                                    </p:set>
                                    <p:animEffect transition="in" filter="fade">
                                      <p:cBhvr>
                                        <p:cTn id="42" dur="1000"/>
                                        <p:tgtEl>
                                          <p:spTgt spid="3">
                                            <p:txEl>
                                              <p:pRg st="4" end="4"/>
                                            </p:txEl>
                                          </p:spTgt>
                                        </p:tgtEl>
                                      </p:cBhvr>
                                    </p:animEffect>
                                    <p:anim calcmode="lin" valueType="num">
                                      <p:cBhvr>
                                        <p:cTn id="43"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13580" y="1"/>
            <a:ext cx="8234965" cy="597876"/>
          </a:xfrm>
        </p:spPr>
        <p:txBody>
          <a:bodyPr anchor="t">
            <a:noAutofit/>
          </a:bodyPr>
          <a:lstStyle/>
          <a:p>
            <a:r>
              <a:rPr lang="en-US" sz="3600" b="1" dirty="0" smtClean="0"/>
              <a:t>HOW MANY DAYS IS THE ISSUE OPEN?</a:t>
            </a:r>
            <a:br>
              <a:rPr lang="en-US" sz="3600" b="1" dirty="0" smtClean="0"/>
            </a:br>
            <a:endParaRPr lang="en-IN" sz="3600" b="1" dirty="0"/>
          </a:p>
        </p:txBody>
      </p:sp>
      <p:sp>
        <p:nvSpPr>
          <p:cNvPr id="4" name="Footer Placeholder 3"/>
          <p:cNvSpPr>
            <a:spLocks noGrp="1"/>
          </p:cNvSpPr>
          <p:nvPr>
            <p:ph type="ftr" sz="quarter" idx="11"/>
          </p:nvPr>
        </p:nvSpPr>
        <p:spPr/>
        <p:txBody>
          <a:bodyPr/>
          <a:lstStyle/>
          <a:p>
            <a:r>
              <a:rPr lang="en-US" smtClean="0"/>
              <a:t>www.sharemarket.com</a:t>
            </a:r>
            <a:endParaRPr lang="en-US" dirty="0"/>
          </a:p>
        </p:txBody>
      </p:sp>
      <p:sp>
        <p:nvSpPr>
          <p:cNvPr id="5" name="TextBox 4"/>
          <p:cNvSpPr txBox="1"/>
          <p:nvPr/>
        </p:nvSpPr>
        <p:spPr>
          <a:xfrm>
            <a:off x="1621957" y="1200768"/>
            <a:ext cx="9391973" cy="2784737"/>
          </a:xfrm>
          <a:prstGeom prst="rect">
            <a:avLst/>
          </a:prstGeom>
          <a:noFill/>
          <a:ln>
            <a:noFill/>
          </a:ln>
        </p:spPr>
        <p:txBody>
          <a:bodyPr wrap="square" rtlCol="0" anchor="ctr" anchorCtr="1">
            <a:spAutoFit/>
          </a:bodyPr>
          <a:lstStyle/>
          <a:p>
            <a:pPr marL="285750" indent="-285750">
              <a:lnSpc>
                <a:spcPct val="200000"/>
              </a:lnSpc>
              <a:buFont typeface="Wingdings" panose="05000000000000000000" pitchFamily="2" charset="2"/>
              <a:buChar char="Ø"/>
            </a:pPr>
            <a:r>
              <a:rPr lang="en-US" dirty="0"/>
              <a:t>For Fixed price public issues: 3 to 10 working </a:t>
            </a:r>
            <a:r>
              <a:rPr lang="en-US" dirty="0" smtClean="0"/>
              <a:t>days.</a:t>
            </a:r>
            <a:endParaRPr lang="en-US" dirty="0"/>
          </a:p>
          <a:p>
            <a:pPr marL="285750" indent="-285750">
              <a:lnSpc>
                <a:spcPct val="200000"/>
              </a:lnSpc>
              <a:buFont typeface="Wingdings" panose="05000000000000000000" pitchFamily="2" charset="2"/>
              <a:buChar char="Ø"/>
            </a:pPr>
            <a:r>
              <a:rPr lang="en-US" dirty="0"/>
              <a:t>For Book built public issues: 3 to 7 working days extendable by 3 days in case of a revision in the price </a:t>
            </a:r>
            <a:r>
              <a:rPr lang="en-US" dirty="0" smtClean="0"/>
              <a:t>band.</a:t>
            </a:r>
            <a:endParaRPr lang="en-US" dirty="0"/>
          </a:p>
          <a:p>
            <a:pPr marL="285750" indent="-285750">
              <a:lnSpc>
                <a:spcPct val="200000"/>
              </a:lnSpc>
              <a:buFont typeface="Wingdings" panose="05000000000000000000" pitchFamily="2" charset="2"/>
              <a:buChar char="Ø"/>
            </a:pPr>
            <a:r>
              <a:rPr lang="en-US" dirty="0"/>
              <a:t>For Rights issues: 15 to 30 days.</a:t>
            </a:r>
          </a:p>
          <a:p>
            <a:pPr>
              <a:lnSpc>
                <a:spcPct val="200000"/>
              </a:lnSpc>
            </a:pPr>
            <a:endParaRPr lang="en-US" dirty="0"/>
          </a:p>
        </p:txBody>
      </p:sp>
    </p:spTree>
    <p:extLst>
      <p:ext uri="{BB962C8B-B14F-4D97-AF65-F5344CB8AC3E}">
        <p14:creationId xmlns:p14="http://schemas.microsoft.com/office/powerpoint/2010/main" val="263364838"/>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0" end="0"/>
                                            </p:txEl>
                                          </p:spTgt>
                                        </p:tgtEl>
                                        <p:attrNameLst>
                                          <p:attrName>style.visibility</p:attrName>
                                        </p:attrNameLst>
                                      </p:cBhvr>
                                      <p:to>
                                        <p:strVal val="visible"/>
                                      </p:to>
                                    </p:set>
                                    <p:animEffect transition="in" filter="fade">
                                      <p:cBhvr>
                                        <p:cTn id="14" dur="1000"/>
                                        <p:tgtEl>
                                          <p:spTgt spid="5">
                                            <p:txEl>
                                              <p:pRg st="0" end="0"/>
                                            </p:txEl>
                                          </p:spTgt>
                                        </p:tgtEl>
                                      </p:cBhvr>
                                    </p:animEffect>
                                    <p:anim calcmode="lin" valueType="num">
                                      <p:cBhvr>
                                        <p:cTn id="15"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xEl>
                                              <p:pRg st="1" end="1"/>
                                            </p:txEl>
                                          </p:spTgt>
                                        </p:tgtEl>
                                        <p:attrNameLst>
                                          <p:attrName>style.visibility</p:attrName>
                                        </p:attrNameLst>
                                      </p:cBhvr>
                                      <p:to>
                                        <p:strVal val="visible"/>
                                      </p:to>
                                    </p:set>
                                    <p:animEffect transition="in" filter="fade">
                                      <p:cBhvr>
                                        <p:cTn id="21" dur="1000"/>
                                        <p:tgtEl>
                                          <p:spTgt spid="5">
                                            <p:txEl>
                                              <p:pRg st="1" end="1"/>
                                            </p:txEl>
                                          </p:spTgt>
                                        </p:tgtEl>
                                      </p:cBhvr>
                                    </p:animEffect>
                                    <p:anim calcmode="lin" valueType="num">
                                      <p:cBhvr>
                                        <p:cTn id="22"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5">
                                            <p:txEl>
                                              <p:pRg st="2" end="2"/>
                                            </p:txEl>
                                          </p:spTgt>
                                        </p:tgtEl>
                                        <p:attrNameLst>
                                          <p:attrName>style.visibility</p:attrName>
                                        </p:attrNameLst>
                                      </p:cBhvr>
                                      <p:to>
                                        <p:strVal val="visible"/>
                                      </p:to>
                                    </p:set>
                                    <p:animEffect transition="in" filter="fade">
                                      <p:cBhvr>
                                        <p:cTn id="28" dur="1000"/>
                                        <p:tgtEl>
                                          <p:spTgt spid="5">
                                            <p:txEl>
                                              <p:pRg st="2" end="2"/>
                                            </p:txEl>
                                          </p:spTgt>
                                        </p:tgtEl>
                                      </p:cBhvr>
                                    </p:animEffect>
                                    <p:anim calcmode="lin" valueType="num">
                                      <p:cBhvr>
                                        <p:cTn id="29"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12192000" cy="511443"/>
          </a:xfrm>
        </p:spPr>
        <p:txBody>
          <a:bodyPr>
            <a:noAutofit/>
          </a:bodyPr>
          <a:lstStyle/>
          <a:p>
            <a:pPr algn="ctr"/>
            <a:r>
              <a:rPr lang="en-IN" sz="3200" b="1" dirty="0" smtClean="0"/>
              <a:t>CATEGORIES OF INVESTORS IN BOOK BUILDING</a:t>
            </a:r>
            <a:endParaRPr lang="en-IN" sz="3200" b="1" dirty="0"/>
          </a:p>
        </p:txBody>
      </p:sp>
      <p:sp>
        <p:nvSpPr>
          <p:cNvPr id="4" name="Footer Placeholder 3"/>
          <p:cNvSpPr>
            <a:spLocks noGrp="1"/>
          </p:cNvSpPr>
          <p:nvPr>
            <p:ph type="ftr" sz="quarter" idx="11"/>
          </p:nvPr>
        </p:nvSpPr>
        <p:spPr/>
        <p:txBody>
          <a:bodyPr/>
          <a:lstStyle/>
          <a:p>
            <a:r>
              <a:rPr lang="en-US" smtClean="0"/>
              <a:t>www.sharemarket.com</a:t>
            </a:r>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3757437036"/>
              </p:ext>
            </p:extLst>
          </p:nvPr>
        </p:nvGraphicFramePr>
        <p:xfrm>
          <a:off x="1773908" y="951581"/>
          <a:ext cx="9904064" cy="7528296"/>
        </p:xfrm>
        <a:graphic>
          <a:graphicData uri="http://schemas.openxmlformats.org/drawingml/2006/table">
            <a:tbl>
              <a:tblPr firstRow="1" bandRow="1"/>
              <a:tblGrid>
                <a:gridCol w="2476016">
                  <a:extLst>
                    <a:ext uri="{9D8B030D-6E8A-4147-A177-3AD203B41FA5}">
                      <a16:colId xmlns:a16="http://schemas.microsoft.com/office/drawing/2014/main" xmlns="" val="3634833190"/>
                    </a:ext>
                  </a:extLst>
                </a:gridCol>
                <a:gridCol w="2476016">
                  <a:extLst>
                    <a:ext uri="{9D8B030D-6E8A-4147-A177-3AD203B41FA5}">
                      <a16:colId xmlns:a16="http://schemas.microsoft.com/office/drawing/2014/main" xmlns="" val="3331114173"/>
                    </a:ext>
                  </a:extLst>
                </a:gridCol>
                <a:gridCol w="2476016">
                  <a:extLst>
                    <a:ext uri="{9D8B030D-6E8A-4147-A177-3AD203B41FA5}">
                      <a16:colId xmlns:a16="http://schemas.microsoft.com/office/drawing/2014/main" xmlns="" val="4152313697"/>
                    </a:ext>
                  </a:extLst>
                </a:gridCol>
                <a:gridCol w="2476016">
                  <a:extLst>
                    <a:ext uri="{9D8B030D-6E8A-4147-A177-3AD203B41FA5}">
                      <a16:colId xmlns:a16="http://schemas.microsoft.com/office/drawing/2014/main" xmlns="" val="3785562398"/>
                    </a:ext>
                  </a:extLst>
                </a:gridCol>
              </a:tblGrid>
              <a:tr h="675596">
                <a:tc>
                  <a:txBody>
                    <a:bodyPr/>
                    <a:lstStyle/>
                    <a:p>
                      <a:r>
                        <a:rPr lang="en-US" sz="1800" b="0" i="0" kern="1200" dirty="0" err="1" smtClean="0">
                          <a:solidFill>
                            <a:schemeClr val="tx1"/>
                          </a:solidFill>
                          <a:effectLst/>
                          <a:latin typeface="+mn-lt"/>
                          <a:ea typeface="+mn-ea"/>
                          <a:cs typeface="+mn-cs"/>
                        </a:rPr>
                        <a:t>Dmart</a:t>
                      </a:r>
                      <a:r>
                        <a:rPr lang="en-US" sz="1800" b="0" i="0" kern="1200" dirty="0" smtClean="0">
                          <a:solidFill>
                            <a:schemeClr val="tx1"/>
                          </a:solidFill>
                          <a:effectLst/>
                          <a:latin typeface="+mn-lt"/>
                          <a:ea typeface="+mn-ea"/>
                          <a:cs typeface="+mn-cs"/>
                        </a:rPr>
                        <a:t>/Avenue </a:t>
                      </a:r>
                      <a:r>
                        <a:rPr lang="en-US" sz="1800" b="0" i="0" kern="1200" dirty="0" err="1" smtClean="0">
                          <a:solidFill>
                            <a:schemeClr val="tx1"/>
                          </a:solidFill>
                          <a:effectLst/>
                          <a:latin typeface="+mn-lt"/>
                          <a:ea typeface="+mn-ea"/>
                          <a:cs typeface="+mn-cs"/>
                        </a:rPr>
                        <a:t>Supermarts</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smtClean="0"/>
                        <a:t>Qualified</a:t>
                      </a:r>
                      <a:r>
                        <a:rPr lang="en-US" baseline="0" dirty="0" smtClean="0"/>
                        <a:t> institutional buyers </a:t>
                      </a:r>
                    </a:p>
                    <a:p>
                      <a:r>
                        <a:rPr lang="en-US" baseline="0" dirty="0" smtClean="0"/>
                        <a:t>(QIBs)</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smtClean="0"/>
                        <a:t>Non-institutional investors</a:t>
                      </a:r>
                    </a:p>
                    <a:p>
                      <a:r>
                        <a:rPr lang="en-US" dirty="0" smtClean="0"/>
                        <a:t>(NIIs)</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smtClean="0"/>
                        <a:t>Retails</a:t>
                      </a:r>
                      <a:r>
                        <a:rPr lang="en-US" baseline="0" dirty="0" smtClean="0"/>
                        <a:t> individual investors</a:t>
                      </a:r>
                    </a:p>
                    <a:p>
                      <a:r>
                        <a:rPr lang="en-US" baseline="0" dirty="0" smtClean="0"/>
                        <a:t>(RIIs)</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868814974"/>
                  </a:ext>
                </a:extLst>
              </a:tr>
              <a:tr h="67559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200" dirty="0" smtClean="0">
                          <a:solidFill>
                            <a:schemeClr val="tx1"/>
                          </a:solidFill>
                          <a:latin typeface="+mn-lt"/>
                          <a:ea typeface="+mn-ea"/>
                          <a:cs typeface="+mn-cs"/>
                        </a:rPr>
                        <a:t>WHO CAN APPLY</a:t>
                      </a:r>
                    </a:p>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200" dirty="0" smtClean="0">
                          <a:solidFill>
                            <a:schemeClr val="tx1"/>
                          </a:solidFill>
                          <a:latin typeface="+mn-lt"/>
                          <a:ea typeface="+mn-ea"/>
                          <a:cs typeface="+mn-cs"/>
                        </a:rPr>
                        <a:t>Scheduled Commercial</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200" dirty="0" smtClean="0">
                          <a:solidFill>
                            <a:schemeClr val="tx1"/>
                          </a:solidFill>
                          <a:latin typeface="+mn-lt"/>
                          <a:ea typeface="+mn-ea"/>
                          <a:cs typeface="+mn-cs"/>
                        </a:rPr>
                        <a:t>Banks, Mutual Funds,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200" dirty="0" smtClean="0">
                          <a:solidFill>
                            <a:schemeClr val="tx1"/>
                          </a:solidFill>
                          <a:latin typeface="+mn-lt"/>
                          <a:ea typeface="+mn-ea"/>
                          <a:cs typeface="+mn-cs"/>
                        </a:rPr>
                        <a:t>F.I.I., State Industrial</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200" dirty="0" smtClean="0">
                          <a:solidFill>
                            <a:schemeClr val="tx1"/>
                          </a:solidFill>
                          <a:latin typeface="+mn-lt"/>
                          <a:ea typeface="+mn-ea"/>
                          <a:cs typeface="+mn-cs"/>
                        </a:rPr>
                        <a:t>Development Corporation,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200" dirty="0" smtClean="0">
                          <a:solidFill>
                            <a:schemeClr val="tx1"/>
                          </a:solidFill>
                          <a:latin typeface="+mn-lt"/>
                          <a:ea typeface="+mn-ea"/>
                          <a:cs typeface="+mn-cs"/>
                        </a:rPr>
                        <a:t>Insurance Companies, Provident Funds, Pension Funds, Etc.</a:t>
                      </a:r>
                    </a:p>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200" dirty="0" smtClean="0">
                          <a:solidFill>
                            <a:schemeClr val="tx1"/>
                          </a:solidFill>
                          <a:latin typeface="+mn-lt"/>
                          <a:ea typeface="+mn-ea"/>
                          <a:cs typeface="+mn-cs"/>
                        </a:rPr>
                        <a:t>Companies,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200" dirty="0" smtClean="0">
                          <a:solidFill>
                            <a:schemeClr val="tx1"/>
                          </a:solidFill>
                          <a:latin typeface="+mn-lt"/>
                          <a:ea typeface="+mn-ea"/>
                          <a:cs typeface="+mn-cs"/>
                        </a:rPr>
                        <a:t>Corporate Bodies,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200" dirty="0" smtClean="0">
                          <a:solidFill>
                            <a:schemeClr val="tx1"/>
                          </a:solidFill>
                          <a:latin typeface="+mn-lt"/>
                          <a:ea typeface="+mn-ea"/>
                          <a:cs typeface="+mn-cs"/>
                        </a:rPr>
                        <a:t>Scientific Institutions,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200" dirty="0" smtClean="0">
                          <a:solidFill>
                            <a:schemeClr val="tx1"/>
                          </a:solidFill>
                          <a:latin typeface="+mn-lt"/>
                          <a:ea typeface="+mn-ea"/>
                          <a:cs typeface="+mn-cs"/>
                        </a:rPr>
                        <a:t>Societies,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200" dirty="0" smtClean="0">
                          <a:solidFill>
                            <a:schemeClr val="tx1"/>
                          </a:solidFill>
                          <a:latin typeface="+mn-lt"/>
                          <a:ea typeface="+mn-ea"/>
                          <a:cs typeface="+mn-cs"/>
                        </a:rPr>
                        <a:t>Trusts, NRI</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200" dirty="0" smtClean="0">
                          <a:solidFill>
                            <a:schemeClr val="tx1"/>
                          </a:solidFill>
                          <a:latin typeface="+mn-lt"/>
                          <a:ea typeface="+mn-ea"/>
                          <a:cs typeface="+mn-cs"/>
                        </a:rPr>
                        <a:t>Indian Individual</a:t>
                      </a:r>
                    </a:p>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200" dirty="0" smtClean="0">
                          <a:solidFill>
                            <a:schemeClr val="tx1"/>
                          </a:solidFill>
                          <a:latin typeface="+mn-lt"/>
                          <a:ea typeface="+mn-ea"/>
                          <a:cs typeface="+mn-cs"/>
                        </a:rPr>
                        <a:t>Individual including</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200" dirty="0" smtClean="0">
                          <a:solidFill>
                            <a:schemeClr val="tx1"/>
                          </a:solidFill>
                          <a:latin typeface="+mn-lt"/>
                          <a:ea typeface="+mn-ea"/>
                          <a:cs typeface="+mn-cs"/>
                        </a:rPr>
                        <a:t>HUFs</a:t>
                      </a:r>
                    </a:p>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759362815"/>
                  </a:ext>
                </a:extLst>
              </a:tr>
              <a:tr h="675596">
                <a:tc>
                  <a:txBody>
                    <a:bodyPr/>
                    <a:lstStyle/>
                    <a:p>
                      <a:r>
                        <a:rPr lang="en-US" dirty="0" smtClean="0"/>
                        <a:t>Reservation %</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smtClean="0"/>
                        <a:t>50%</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smtClean="0"/>
                        <a:t>15%</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b="0" i="0" kern="1200" dirty="0" smtClean="0">
                          <a:solidFill>
                            <a:schemeClr val="tx1"/>
                          </a:solidFill>
                          <a:effectLst/>
                          <a:latin typeface="+mn-lt"/>
                          <a:ea typeface="+mn-ea"/>
                          <a:cs typeface="+mn-cs"/>
                        </a:rPr>
                        <a:t> 35%</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380349232"/>
                  </a:ext>
                </a:extLst>
              </a:tr>
              <a:tr h="675596">
                <a:tc>
                  <a:txBody>
                    <a:bodyPr/>
                    <a:lstStyle/>
                    <a:p>
                      <a:r>
                        <a:rPr lang="en-US" dirty="0" smtClean="0"/>
                        <a:t>Share</a:t>
                      </a:r>
                      <a:r>
                        <a:rPr lang="en-US" baseline="0" dirty="0" smtClean="0"/>
                        <a:t> reserved</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smtClean="0"/>
                        <a:t>3,12,70,902</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b="0" i="0" kern="1200" dirty="0" smtClean="0">
                          <a:solidFill>
                            <a:schemeClr val="tx1"/>
                          </a:solidFill>
                          <a:effectLst/>
                          <a:latin typeface="+mn-lt"/>
                          <a:ea typeface="+mn-ea"/>
                          <a:cs typeface="+mn-cs"/>
                        </a:rPr>
                        <a:t>9,381.271</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b="0" i="0" kern="1200" dirty="0" smtClean="0">
                          <a:solidFill>
                            <a:schemeClr val="tx1"/>
                          </a:solidFill>
                          <a:effectLst/>
                          <a:latin typeface="+mn-lt"/>
                          <a:ea typeface="+mn-ea"/>
                          <a:cs typeface="+mn-cs"/>
                        </a:rPr>
                        <a:t>21,889,633</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3725801694"/>
                  </a:ext>
                </a:extLst>
              </a:tr>
              <a:tr h="675596">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35018094"/>
                  </a:ext>
                </a:extLst>
              </a:tr>
              <a:tr h="675596">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235718322"/>
                  </a:ext>
                </a:extLst>
              </a:tr>
              <a:tr h="675596">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241891426"/>
                  </a:ext>
                </a:extLst>
              </a:tr>
              <a:tr h="675596">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976624662"/>
                  </a:ext>
                </a:extLst>
              </a:tr>
            </a:tbl>
          </a:graphicData>
        </a:graphic>
      </p:graphicFrame>
    </p:spTree>
    <p:extLst>
      <p:ext uri="{BB962C8B-B14F-4D97-AF65-F5344CB8AC3E}">
        <p14:creationId xmlns:p14="http://schemas.microsoft.com/office/powerpoint/2010/main" val="1678386764"/>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12192000" cy="658678"/>
          </a:xfrm>
        </p:spPr>
        <p:txBody>
          <a:bodyPr>
            <a:normAutofit/>
          </a:bodyPr>
          <a:lstStyle/>
          <a:p>
            <a:pPr algn="ctr"/>
            <a:r>
              <a:rPr lang="en-US" sz="3200" b="1" dirty="0" smtClean="0"/>
              <a:t>HOW MANY DAYS IT TAKES TO GET REFUND OF AN IPO?</a:t>
            </a:r>
            <a:endParaRPr lang="en-US" sz="3200" b="1" dirty="0"/>
          </a:p>
        </p:txBody>
      </p:sp>
      <p:sp>
        <p:nvSpPr>
          <p:cNvPr id="4" name="Footer Placeholder 3"/>
          <p:cNvSpPr>
            <a:spLocks noGrp="1"/>
          </p:cNvSpPr>
          <p:nvPr>
            <p:ph type="ftr" sz="quarter" idx="11"/>
          </p:nvPr>
        </p:nvSpPr>
        <p:spPr/>
        <p:txBody>
          <a:bodyPr/>
          <a:lstStyle/>
          <a:p>
            <a:r>
              <a:rPr lang="en-US" smtClean="0"/>
              <a:t>www.sharemarket.com</a:t>
            </a:r>
            <a:endParaRPr lang="en-US" dirty="0"/>
          </a:p>
        </p:txBody>
      </p:sp>
      <p:sp>
        <p:nvSpPr>
          <p:cNvPr id="5" name="TextBox 4"/>
          <p:cNvSpPr txBox="1"/>
          <p:nvPr/>
        </p:nvSpPr>
        <p:spPr>
          <a:xfrm>
            <a:off x="796673" y="911661"/>
            <a:ext cx="10965051" cy="3788858"/>
          </a:xfrm>
          <a:prstGeom prst="rect">
            <a:avLst/>
          </a:prstGeom>
          <a:noFill/>
          <a:ln>
            <a:noFill/>
          </a:ln>
        </p:spPr>
        <p:txBody>
          <a:bodyPr wrap="square" rtlCol="0" anchor="ctr" anchorCtr="1">
            <a:spAutoFit/>
          </a:bodyPr>
          <a:lstStyle/>
          <a:p>
            <a:pPr marL="285750" indent="-285750">
              <a:lnSpc>
                <a:spcPct val="150000"/>
              </a:lnSpc>
              <a:buFont typeface="Wingdings" panose="05000000000000000000" pitchFamily="2" charset="2"/>
              <a:buChar char="Ø"/>
            </a:pPr>
            <a:r>
              <a:rPr lang="en-US" dirty="0"/>
              <a:t>It usually takes 3 to 10 days to get IPO refunds after IPO allotments are done by the registrar of the IPO</a:t>
            </a:r>
            <a:r>
              <a:rPr lang="en-US" dirty="0" smtClean="0"/>
              <a:t>.</a:t>
            </a:r>
          </a:p>
          <a:p>
            <a:pPr marL="285750" indent="-285750">
              <a:lnSpc>
                <a:spcPct val="150000"/>
              </a:lnSpc>
              <a:buFont typeface="Wingdings" panose="05000000000000000000" pitchFamily="2" charset="2"/>
              <a:buChar char="Ø"/>
            </a:pPr>
            <a:r>
              <a:rPr lang="en-US" dirty="0"/>
              <a:t>Refunds are usually process through two different ways</a:t>
            </a:r>
            <a:r>
              <a:rPr lang="en-US" dirty="0" smtClean="0"/>
              <a:t>:</a:t>
            </a:r>
          </a:p>
          <a:p>
            <a:pPr marL="285750" indent="-285750">
              <a:lnSpc>
                <a:spcPct val="150000"/>
              </a:lnSpc>
              <a:buFont typeface="Wingdings" panose="05000000000000000000" pitchFamily="2" charset="2"/>
              <a:buChar char="Ø"/>
            </a:pPr>
            <a:r>
              <a:rPr lang="en-US" b="1" dirty="0"/>
              <a:t>Electronic Clearing Service (ECS</a:t>
            </a:r>
            <a:r>
              <a:rPr lang="en-US" b="1" dirty="0" smtClean="0"/>
              <a:t>):</a:t>
            </a:r>
          </a:p>
          <a:p>
            <a:pPr marL="285750" indent="-285750">
              <a:lnSpc>
                <a:spcPct val="150000"/>
              </a:lnSpc>
              <a:buFont typeface="Wingdings" panose="05000000000000000000" pitchFamily="2" charset="2"/>
              <a:buChar char="Ø"/>
            </a:pPr>
            <a:r>
              <a:rPr lang="en-US" dirty="0"/>
              <a:t>Also known as direct deposit in bank account, this method is quickest, most convenient and hassle free</a:t>
            </a:r>
            <a:r>
              <a:rPr lang="en-US" dirty="0" smtClean="0"/>
              <a:t>.</a:t>
            </a:r>
          </a:p>
          <a:p>
            <a:pPr marL="285750" indent="-285750">
              <a:lnSpc>
                <a:spcPct val="150000"/>
              </a:lnSpc>
              <a:buFont typeface="Wingdings" panose="05000000000000000000" pitchFamily="2" charset="2"/>
              <a:buChar char="Ø"/>
            </a:pPr>
            <a:r>
              <a:rPr lang="en-US" dirty="0"/>
              <a:t>In ECS the refund amount is directly deposited in your bank account which is available immediately</a:t>
            </a:r>
            <a:r>
              <a:rPr lang="en-US" dirty="0" smtClean="0"/>
              <a:t>.</a:t>
            </a:r>
          </a:p>
          <a:p>
            <a:pPr marL="285750" indent="-285750">
              <a:lnSpc>
                <a:spcPct val="150000"/>
              </a:lnSpc>
              <a:buFont typeface="Wingdings" panose="05000000000000000000" pitchFamily="2" charset="2"/>
              <a:buChar char="Ø"/>
            </a:pPr>
            <a:r>
              <a:rPr lang="en-US" b="1" dirty="0" err="1"/>
              <a:t>Cheques</a:t>
            </a:r>
            <a:r>
              <a:rPr lang="en-US" b="1" dirty="0" smtClean="0"/>
              <a:t>:</a:t>
            </a:r>
          </a:p>
          <a:p>
            <a:pPr marL="285750" indent="-285750">
              <a:lnSpc>
                <a:spcPct val="150000"/>
              </a:lnSpc>
              <a:buFont typeface="Wingdings" panose="05000000000000000000" pitchFamily="2" charset="2"/>
              <a:buChar char="Ø"/>
            </a:pPr>
            <a:r>
              <a:rPr lang="en-US" dirty="0" err="1"/>
              <a:t>Cheques</a:t>
            </a:r>
            <a:r>
              <a:rPr lang="en-US" dirty="0"/>
              <a:t> are conventional way of sending refunds. This method takes a little longer as </a:t>
            </a:r>
            <a:r>
              <a:rPr lang="en-US" dirty="0" err="1"/>
              <a:t>cheques</a:t>
            </a:r>
            <a:r>
              <a:rPr lang="en-US" dirty="0"/>
              <a:t> takes few days to clear</a:t>
            </a:r>
            <a:r>
              <a:rPr lang="en-US" dirty="0" smtClean="0"/>
              <a:t>.</a:t>
            </a:r>
          </a:p>
          <a:p>
            <a:pPr marL="285750" indent="-285750">
              <a:lnSpc>
                <a:spcPct val="150000"/>
              </a:lnSpc>
              <a:buFont typeface="Wingdings" panose="05000000000000000000" pitchFamily="2" charset="2"/>
              <a:buChar char="Ø"/>
            </a:pPr>
            <a:r>
              <a:rPr lang="en-US" dirty="0"/>
              <a:t>Usually </a:t>
            </a:r>
            <a:r>
              <a:rPr lang="en-US" dirty="0" err="1"/>
              <a:t>cheques</a:t>
            </a:r>
            <a:r>
              <a:rPr lang="en-US" dirty="0"/>
              <a:t> send through registered post through post office and takes 3 to 5 days to receive it.</a:t>
            </a:r>
          </a:p>
        </p:txBody>
      </p:sp>
    </p:spTree>
    <p:extLst>
      <p:ext uri="{BB962C8B-B14F-4D97-AF65-F5344CB8AC3E}">
        <p14:creationId xmlns:p14="http://schemas.microsoft.com/office/powerpoint/2010/main" val="3289428777"/>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0" end="0"/>
                                            </p:txEl>
                                          </p:spTgt>
                                        </p:tgtEl>
                                        <p:attrNameLst>
                                          <p:attrName>style.visibility</p:attrName>
                                        </p:attrNameLst>
                                      </p:cBhvr>
                                      <p:to>
                                        <p:strVal val="visible"/>
                                      </p:to>
                                    </p:set>
                                    <p:animEffect transition="in" filter="fade">
                                      <p:cBhvr>
                                        <p:cTn id="14" dur="1000"/>
                                        <p:tgtEl>
                                          <p:spTgt spid="5">
                                            <p:txEl>
                                              <p:pRg st="0" end="0"/>
                                            </p:txEl>
                                          </p:spTgt>
                                        </p:tgtEl>
                                      </p:cBhvr>
                                    </p:animEffect>
                                    <p:anim calcmode="lin" valueType="num">
                                      <p:cBhvr>
                                        <p:cTn id="15"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xEl>
                                              <p:pRg st="1" end="1"/>
                                            </p:txEl>
                                          </p:spTgt>
                                        </p:tgtEl>
                                        <p:attrNameLst>
                                          <p:attrName>style.visibility</p:attrName>
                                        </p:attrNameLst>
                                      </p:cBhvr>
                                      <p:to>
                                        <p:strVal val="visible"/>
                                      </p:to>
                                    </p:set>
                                    <p:animEffect transition="in" filter="fade">
                                      <p:cBhvr>
                                        <p:cTn id="21" dur="1000"/>
                                        <p:tgtEl>
                                          <p:spTgt spid="5">
                                            <p:txEl>
                                              <p:pRg st="1" end="1"/>
                                            </p:txEl>
                                          </p:spTgt>
                                        </p:tgtEl>
                                      </p:cBhvr>
                                    </p:animEffect>
                                    <p:anim calcmode="lin" valueType="num">
                                      <p:cBhvr>
                                        <p:cTn id="22"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5">
                                            <p:txEl>
                                              <p:pRg st="2" end="2"/>
                                            </p:txEl>
                                          </p:spTgt>
                                        </p:tgtEl>
                                        <p:attrNameLst>
                                          <p:attrName>style.visibility</p:attrName>
                                        </p:attrNameLst>
                                      </p:cBhvr>
                                      <p:to>
                                        <p:strVal val="visible"/>
                                      </p:to>
                                    </p:set>
                                    <p:animEffect transition="in" filter="fade">
                                      <p:cBhvr>
                                        <p:cTn id="28" dur="1000"/>
                                        <p:tgtEl>
                                          <p:spTgt spid="5">
                                            <p:txEl>
                                              <p:pRg st="2" end="2"/>
                                            </p:txEl>
                                          </p:spTgt>
                                        </p:tgtEl>
                                      </p:cBhvr>
                                    </p:animEffect>
                                    <p:anim calcmode="lin" valueType="num">
                                      <p:cBhvr>
                                        <p:cTn id="29"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5">
                                            <p:txEl>
                                              <p:pRg st="3" end="3"/>
                                            </p:txEl>
                                          </p:spTgt>
                                        </p:tgtEl>
                                        <p:attrNameLst>
                                          <p:attrName>style.visibility</p:attrName>
                                        </p:attrNameLst>
                                      </p:cBhvr>
                                      <p:to>
                                        <p:strVal val="visible"/>
                                      </p:to>
                                    </p:set>
                                    <p:animEffect transition="in" filter="fade">
                                      <p:cBhvr>
                                        <p:cTn id="35" dur="1000"/>
                                        <p:tgtEl>
                                          <p:spTgt spid="5">
                                            <p:txEl>
                                              <p:pRg st="3" end="3"/>
                                            </p:txEl>
                                          </p:spTgt>
                                        </p:tgtEl>
                                      </p:cBhvr>
                                    </p:animEffect>
                                    <p:anim calcmode="lin" valueType="num">
                                      <p:cBhvr>
                                        <p:cTn id="36"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5">
                                            <p:txEl>
                                              <p:pRg st="4" end="4"/>
                                            </p:txEl>
                                          </p:spTgt>
                                        </p:tgtEl>
                                        <p:attrNameLst>
                                          <p:attrName>style.visibility</p:attrName>
                                        </p:attrNameLst>
                                      </p:cBhvr>
                                      <p:to>
                                        <p:strVal val="visible"/>
                                      </p:to>
                                    </p:set>
                                    <p:animEffect transition="in" filter="fade">
                                      <p:cBhvr>
                                        <p:cTn id="42" dur="1000"/>
                                        <p:tgtEl>
                                          <p:spTgt spid="5">
                                            <p:txEl>
                                              <p:pRg st="4" end="4"/>
                                            </p:txEl>
                                          </p:spTgt>
                                        </p:tgtEl>
                                      </p:cBhvr>
                                    </p:animEffect>
                                    <p:anim calcmode="lin" valueType="num">
                                      <p:cBhvr>
                                        <p:cTn id="43"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44"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5">
                                            <p:txEl>
                                              <p:pRg st="5" end="5"/>
                                            </p:txEl>
                                          </p:spTgt>
                                        </p:tgtEl>
                                        <p:attrNameLst>
                                          <p:attrName>style.visibility</p:attrName>
                                        </p:attrNameLst>
                                      </p:cBhvr>
                                      <p:to>
                                        <p:strVal val="visible"/>
                                      </p:to>
                                    </p:set>
                                    <p:animEffect transition="in" filter="fade">
                                      <p:cBhvr>
                                        <p:cTn id="49" dur="1000"/>
                                        <p:tgtEl>
                                          <p:spTgt spid="5">
                                            <p:txEl>
                                              <p:pRg st="5" end="5"/>
                                            </p:txEl>
                                          </p:spTgt>
                                        </p:tgtEl>
                                      </p:cBhvr>
                                    </p:animEffect>
                                    <p:anim calcmode="lin" valueType="num">
                                      <p:cBhvr>
                                        <p:cTn id="50" dur="1000" fill="hold"/>
                                        <p:tgtEl>
                                          <p:spTgt spid="5">
                                            <p:txEl>
                                              <p:pRg st="5" end="5"/>
                                            </p:txEl>
                                          </p:spTgt>
                                        </p:tgtEl>
                                        <p:attrNameLst>
                                          <p:attrName>ppt_x</p:attrName>
                                        </p:attrNameLst>
                                      </p:cBhvr>
                                      <p:tavLst>
                                        <p:tav tm="0">
                                          <p:val>
                                            <p:strVal val="#ppt_x"/>
                                          </p:val>
                                        </p:tav>
                                        <p:tav tm="100000">
                                          <p:val>
                                            <p:strVal val="#ppt_x"/>
                                          </p:val>
                                        </p:tav>
                                      </p:tavLst>
                                    </p:anim>
                                    <p:anim calcmode="lin" valueType="num">
                                      <p:cBhvr>
                                        <p:cTn id="51" dur="1000" fill="hold"/>
                                        <p:tgtEl>
                                          <p:spTgt spid="5">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5">
                                            <p:txEl>
                                              <p:pRg st="6" end="6"/>
                                            </p:txEl>
                                          </p:spTgt>
                                        </p:tgtEl>
                                        <p:attrNameLst>
                                          <p:attrName>style.visibility</p:attrName>
                                        </p:attrNameLst>
                                      </p:cBhvr>
                                      <p:to>
                                        <p:strVal val="visible"/>
                                      </p:to>
                                    </p:set>
                                    <p:animEffect transition="in" filter="fade">
                                      <p:cBhvr>
                                        <p:cTn id="56" dur="1000"/>
                                        <p:tgtEl>
                                          <p:spTgt spid="5">
                                            <p:txEl>
                                              <p:pRg st="6" end="6"/>
                                            </p:txEl>
                                          </p:spTgt>
                                        </p:tgtEl>
                                      </p:cBhvr>
                                    </p:animEffect>
                                    <p:anim calcmode="lin" valueType="num">
                                      <p:cBhvr>
                                        <p:cTn id="57" dur="100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58" dur="1000" fill="hold"/>
                                        <p:tgtEl>
                                          <p:spTgt spid="5">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5">
                                            <p:txEl>
                                              <p:pRg st="7" end="7"/>
                                            </p:txEl>
                                          </p:spTgt>
                                        </p:tgtEl>
                                        <p:attrNameLst>
                                          <p:attrName>style.visibility</p:attrName>
                                        </p:attrNameLst>
                                      </p:cBhvr>
                                      <p:to>
                                        <p:strVal val="visible"/>
                                      </p:to>
                                    </p:set>
                                    <p:animEffect transition="in" filter="fade">
                                      <p:cBhvr>
                                        <p:cTn id="63" dur="1000"/>
                                        <p:tgtEl>
                                          <p:spTgt spid="5">
                                            <p:txEl>
                                              <p:pRg st="7" end="7"/>
                                            </p:txEl>
                                          </p:spTgt>
                                        </p:tgtEl>
                                      </p:cBhvr>
                                    </p:animEffect>
                                    <p:anim calcmode="lin" valueType="num">
                                      <p:cBhvr>
                                        <p:cTn id="64" dur="1000" fill="hold"/>
                                        <p:tgtEl>
                                          <p:spTgt spid="5">
                                            <p:txEl>
                                              <p:pRg st="7" end="7"/>
                                            </p:txEl>
                                          </p:spTgt>
                                        </p:tgtEl>
                                        <p:attrNameLst>
                                          <p:attrName>ppt_x</p:attrName>
                                        </p:attrNameLst>
                                      </p:cBhvr>
                                      <p:tavLst>
                                        <p:tav tm="0">
                                          <p:val>
                                            <p:strVal val="#ppt_x"/>
                                          </p:val>
                                        </p:tav>
                                        <p:tav tm="100000">
                                          <p:val>
                                            <p:strVal val="#ppt_x"/>
                                          </p:val>
                                        </p:tav>
                                      </p:tavLst>
                                    </p:anim>
                                    <p:anim calcmode="lin" valueType="num">
                                      <p:cBhvr>
                                        <p:cTn id="65" dur="1000" fill="hold"/>
                                        <p:tgtEl>
                                          <p:spTgt spid="5">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27353" y="0"/>
            <a:ext cx="7300347" cy="426203"/>
          </a:xfrm>
        </p:spPr>
        <p:txBody>
          <a:bodyPr>
            <a:normAutofit fontScale="90000"/>
          </a:bodyPr>
          <a:lstStyle/>
          <a:p>
            <a:r>
              <a:rPr lang="en-US" sz="3200" b="1" dirty="0" smtClean="0"/>
              <a:t>LISTING OF SHARE ON STOCK EXCHANGE</a:t>
            </a:r>
            <a:endParaRPr lang="en-US" sz="3200" b="1" dirty="0"/>
          </a:p>
        </p:txBody>
      </p:sp>
      <p:sp>
        <p:nvSpPr>
          <p:cNvPr id="3" name="Content Placeholder 2"/>
          <p:cNvSpPr>
            <a:spLocks noGrp="1"/>
          </p:cNvSpPr>
          <p:nvPr>
            <p:ph idx="1"/>
          </p:nvPr>
        </p:nvSpPr>
        <p:spPr>
          <a:xfrm>
            <a:off x="1720361" y="1104655"/>
            <a:ext cx="9791700" cy="4351338"/>
          </a:xfrm>
        </p:spPr>
        <p:txBody>
          <a:bodyPr/>
          <a:lstStyle/>
          <a:p>
            <a:pPr marL="58427" indent="0">
              <a:lnSpc>
                <a:spcPct val="150000"/>
              </a:lnSpc>
              <a:spcBef>
                <a:spcPts val="139"/>
              </a:spcBef>
              <a:buNone/>
            </a:pPr>
            <a:r>
              <a:rPr lang="en-US" sz="1800" b="1" dirty="0"/>
              <a:t>Issue </a:t>
            </a:r>
            <a:r>
              <a:rPr lang="en-US" sz="1800" b="1" dirty="0" smtClean="0"/>
              <a:t>Detail:</a:t>
            </a:r>
          </a:p>
          <a:p>
            <a:pPr marL="344177" indent="-285750">
              <a:lnSpc>
                <a:spcPct val="150000"/>
              </a:lnSpc>
              <a:spcBef>
                <a:spcPts val="139"/>
              </a:spcBef>
              <a:buFont typeface="Wingdings" panose="05000000000000000000" pitchFamily="2" charset="2"/>
              <a:buChar char="Ø"/>
            </a:pPr>
            <a:r>
              <a:rPr lang="en-US" sz="1800" dirty="0" smtClean="0"/>
              <a:t>Issue Open: Mar 8, 2017 - Mar 10, 2017 </a:t>
            </a:r>
          </a:p>
          <a:p>
            <a:pPr marL="344177" indent="-285750">
              <a:lnSpc>
                <a:spcPct val="150000"/>
              </a:lnSpc>
              <a:spcBef>
                <a:spcPts val="139"/>
              </a:spcBef>
              <a:buFont typeface="Wingdings" panose="05000000000000000000" pitchFamily="2" charset="2"/>
              <a:buChar char="Ø"/>
            </a:pPr>
            <a:r>
              <a:rPr lang="en-US" sz="1800" dirty="0" smtClean="0"/>
              <a:t>Issue </a:t>
            </a:r>
            <a:r>
              <a:rPr lang="en-US" sz="1800" dirty="0"/>
              <a:t>Type: Book Built Issue </a:t>
            </a:r>
            <a:r>
              <a:rPr lang="en-US" sz="1800" dirty="0" smtClean="0"/>
              <a:t>IPO </a:t>
            </a:r>
          </a:p>
          <a:p>
            <a:pPr marL="344177" indent="-285750">
              <a:lnSpc>
                <a:spcPct val="150000"/>
              </a:lnSpc>
              <a:spcBef>
                <a:spcPts val="139"/>
              </a:spcBef>
              <a:buFont typeface="Wingdings" panose="05000000000000000000" pitchFamily="2" charset="2"/>
              <a:buChar char="Ø"/>
            </a:pPr>
            <a:r>
              <a:rPr lang="en-US" sz="1800" dirty="0" smtClean="0"/>
              <a:t>Issue </a:t>
            </a:r>
            <a:r>
              <a:rPr lang="en-US" sz="1800" dirty="0"/>
              <a:t>Size: 62,541,806 Equity Shares of </a:t>
            </a:r>
            <a:r>
              <a:rPr lang="en-US" sz="1800" dirty="0" err="1"/>
              <a:t>Rs</a:t>
            </a:r>
            <a:r>
              <a:rPr lang="en-US" sz="1800" dirty="0"/>
              <a:t> 10 aggregating up to </a:t>
            </a:r>
            <a:r>
              <a:rPr lang="en-US" sz="1800" dirty="0" err="1"/>
              <a:t>Rs</a:t>
            </a:r>
            <a:r>
              <a:rPr lang="en-US" sz="1800" dirty="0"/>
              <a:t> 1,870.00 Cr </a:t>
            </a:r>
          </a:p>
          <a:p>
            <a:pPr marL="344177" indent="-285750">
              <a:lnSpc>
                <a:spcPct val="150000"/>
              </a:lnSpc>
              <a:spcBef>
                <a:spcPts val="139"/>
              </a:spcBef>
              <a:buFont typeface="Wingdings" panose="05000000000000000000" pitchFamily="2" charset="2"/>
              <a:buChar char="Ø"/>
            </a:pPr>
            <a:r>
              <a:rPr lang="en-US" sz="1800" dirty="0" smtClean="0"/>
              <a:t>Face </a:t>
            </a:r>
            <a:r>
              <a:rPr lang="en-US" sz="1800" dirty="0"/>
              <a:t>Value: </a:t>
            </a:r>
            <a:r>
              <a:rPr lang="en-US" sz="1800" dirty="0" err="1"/>
              <a:t>Rs</a:t>
            </a:r>
            <a:r>
              <a:rPr lang="en-US" sz="1800" dirty="0"/>
              <a:t> 10 Per Equity Share </a:t>
            </a:r>
            <a:endParaRPr lang="en-US" sz="1800" dirty="0" smtClean="0"/>
          </a:p>
          <a:p>
            <a:pPr marL="344177" indent="-285750">
              <a:lnSpc>
                <a:spcPct val="150000"/>
              </a:lnSpc>
              <a:spcBef>
                <a:spcPts val="139"/>
              </a:spcBef>
              <a:buFont typeface="Wingdings" panose="05000000000000000000" pitchFamily="2" charset="2"/>
              <a:buChar char="Ø"/>
            </a:pPr>
            <a:r>
              <a:rPr lang="en-US" sz="1800" dirty="0" smtClean="0"/>
              <a:t>Issue </a:t>
            </a:r>
            <a:r>
              <a:rPr lang="en-US" sz="1800" dirty="0"/>
              <a:t>Price: </a:t>
            </a:r>
            <a:r>
              <a:rPr lang="en-US" sz="1800" dirty="0" err="1"/>
              <a:t>Rs</a:t>
            </a:r>
            <a:r>
              <a:rPr lang="en-US" sz="1800" dirty="0"/>
              <a:t> 295 - </a:t>
            </a:r>
            <a:r>
              <a:rPr lang="en-US" sz="1800" dirty="0" err="1"/>
              <a:t>Rs</a:t>
            </a:r>
            <a:r>
              <a:rPr lang="en-US" sz="1800" dirty="0"/>
              <a:t> 299 Per Equity Share </a:t>
            </a:r>
            <a:endParaRPr lang="en-US" sz="1800" dirty="0" smtClean="0"/>
          </a:p>
          <a:p>
            <a:pPr marL="344177" indent="-285750">
              <a:lnSpc>
                <a:spcPct val="150000"/>
              </a:lnSpc>
              <a:spcBef>
                <a:spcPts val="139"/>
              </a:spcBef>
              <a:buFont typeface="Wingdings" panose="05000000000000000000" pitchFamily="2" charset="2"/>
              <a:buChar char="Ø"/>
            </a:pPr>
            <a:r>
              <a:rPr lang="en-US" sz="1800" dirty="0" smtClean="0"/>
              <a:t>Market </a:t>
            </a:r>
            <a:r>
              <a:rPr lang="en-US" sz="1800" dirty="0"/>
              <a:t>Lot: 50 Shares </a:t>
            </a:r>
            <a:endParaRPr lang="en-US" sz="1800" dirty="0" smtClean="0"/>
          </a:p>
          <a:p>
            <a:pPr marL="344177" indent="-285750">
              <a:lnSpc>
                <a:spcPct val="150000"/>
              </a:lnSpc>
              <a:spcBef>
                <a:spcPts val="139"/>
              </a:spcBef>
              <a:buFont typeface="Wingdings" panose="05000000000000000000" pitchFamily="2" charset="2"/>
              <a:buChar char="Ø"/>
            </a:pPr>
            <a:r>
              <a:rPr lang="en-US" sz="1800" dirty="0" smtClean="0"/>
              <a:t>Minimum </a:t>
            </a:r>
            <a:r>
              <a:rPr lang="en-US" sz="1800" dirty="0"/>
              <a:t>Order Quantity: 50 Shares </a:t>
            </a:r>
            <a:endParaRPr lang="en-US" sz="1800" dirty="0" smtClean="0"/>
          </a:p>
          <a:p>
            <a:pPr marL="344177" indent="-285750">
              <a:lnSpc>
                <a:spcPct val="150000"/>
              </a:lnSpc>
              <a:spcBef>
                <a:spcPts val="139"/>
              </a:spcBef>
              <a:buFont typeface="Wingdings" panose="05000000000000000000" pitchFamily="2" charset="2"/>
              <a:buChar char="Ø"/>
            </a:pPr>
            <a:r>
              <a:rPr lang="en-US" sz="1800" dirty="0" smtClean="0"/>
              <a:t>Listing </a:t>
            </a:r>
            <a:r>
              <a:rPr lang="en-US" sz="1800" dirty="0"/>
              <a:t>At: BSE, NSE</a:t>
            </a:r>
          </a:p>
          <a:p>
            <a:endParaRPr lang="en-US" dirty="0"/>
          </a:p>
        </p:txBody>
      </p:sp>
      <p:sp>
        <p:nvSpPr>
          <p:cNvPr id="4" name="Footer Placeholder 3"/>
          <p:cNvSpPr>
            <a:spLocks noGrp="1"/>
          </p:cNvSpPr>
          <p:nvPr>
            <p:ph type="ftr" sz="quarter" idx="11"/>
          </p:nvPr>
        </p:nvSpPr>
        <p:spPr/>
        <p:txBody>
          <a:bodyPr/>
          <a:lstStyle/>
          <a:p>
            <a:r>
              <a:rPr lang="en-US" smtClean="0"/>
              <a:t>www.sharemarket.com</a:t>
            </a:r>
            <a:endParaRPr lang="en-US" dirty="0"/>
          </a:p>
        </p:txBody>
      </p:sp>
    </p:spTree>
    <p:extLst>
      <p:ext uri="{BB962C8B-B14F-4D97-AF65-F5344CB8AC3E}">
        <p14:creationId xmlns:p14="http://schemas.microsoft.com/office/powerpoint/2010/main" val="1535859474"/>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Effect transition="in" filter="fade">
                                      <p:cBhvr>
                                        <p:cTn id="35" dur="1000"/>
                                        <p:tgtEl>
                                          <p:spTgt spid="3">
                                            <p:txEl>
                                              <p:pRg st="3" end="3"/>
                                            </p:txEl>
                                          </p:spTgt>
                                        </p:tgtEl>
                                      </p:cBhvr>
                                    </p:animEffect>
                                    <p:anim calcmode="lin" valueType="num">
                                      <p:cBhvr>
                                        <p:cTn id="36"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4" end="4"/>
                                            </p:txEl>
                                          </p:spTgt>
                                        </p:tgtEl>
                                        <p:attrNameLst>
                                          <p:attrName>style.visibility</p:attrName>
                                        </p:attrNameLst>
                                      </p:cBhvr>
                                      <p:to>
                                        <p:strVal val="visible"/>
                                      </p:to>
                                    </p:set>
                                    <p:animEffect transition="in" filter="fade">
                                      <p:cBhvr>
                                        <p:cTn id="42" dur="1000"/>
                                        <p:tgtEl>
                                          <p:spTgt spid="3">
                                            <p:txEl>
                                              <p:pRg st="4" end="4"/>
                                            </p:txEl>
                                          </p:spTgt>
                                        </p:tgtEl>
                                      </p:cBhvr>
                                    </p:animEffect>
                                    <p:anim calcmode="lin" valueType="num">
                                      <p:cBhvr>
                                        <p:cTn id="43"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5" end="5"/>
                                            </p:txEl>
                                          </p:spTgt>
                                        </p:tgtEl>
                                        <p:attrNameLst>
                                          <p:attrName>style.visibility</p:attrName>
                                        </p:attrNameLst>
                                      </p:cBhvr>
                                      <p:to>
                                        <p:strVal val="visible"/>
                                      </p:to>
                                    </p:set>
                                    <p:animEffect transition="in" filter="fade">
                                      <p:cBhvr>
                                        <p:cTn id="49" dur="1000"/>
                                        <p:tgtEl>
                                          <p:spTgt spid="3">
                                            <p:txEl>
                                              <p:pRg st="5" end="5"/>
                                            </p:txEl>
                                          </p:spTgt>
                                        </p:tgtEl>
                                      </p:cBhvr>
                                    </p:animEffect>
                                    <p:anim calcmode="lin" valueType="num">
                                      <p:cBhvr>
                                        <p:cTn id="50"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3">
                                            <p:txEl>
                                              <p:pRg st="6" end="6"/>
                                            </p:txEl>
                                          </p:spTgt>
                                        </p:tgtEl>
                                        <p:attrNameLst>
                                          <p:attrName>style.visibility</p:attrName>
                                        </p:attrNameLst>
                                      </p:cBhvr>
                                      <p:to>
                                        <p:strVal val="visible"/>
                                      </p:to>
                                    </p:set>
                                    <p:animEffect transition="in" filter="fade">
                                      <p:cBhvr>
                                        <p:cTn id="56" dur="1000"/>
                                        <p:tgtEl>
                                          <p:spTgt spid="3">
                                            <p:txEl>
                                              <p:pRg st="6" end="6"/>
                                            </p:txEl>
                                          </p:spTgt>
                                        </p:tgtEl>
                                      </p:cBhvr>
                                    </p:animEffect>
                                    <p:anim calcmode="lin" valueType="num">
                                      <p:cBhvr>
                                        <p:cTn id="57"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3">
                                            <p:txEl>
                                              <p:pRg st="7" end="7"/>
                                            </p:txEl>
                                          </p:spTgt>
                                        </p:tgtEl>
                                        <p:attrNameLst>
                                          <p:attrName>style.visibility</p:attrName>
                                        </p:attrNameLst>
                                      </p:cBhvr>
                                      <p:to>
                                        <p:strVal val="visible"/>
                                      </p:to>
                                    </p:set>
                                    <p:animEffect transition="in" filter="fade">
                                      <p:cBhvr>
                                        <p:cTn id="63" dur="1000"/>
                                        <p:tgtEl>
                                          <p:spTgt spid="3">
                                            <p:txEl>
                                              <p:pRg st="7" end="7"/>
                                            </p:txEl>
                                          </p:spTgt>
                                        </p:tgtEl>
                                      </p:cBhvr>
                                    </p:animEffect>
                                    <p:anim calcmode="lin" valueType="num">
                                      <p:cBhvr>
                                        <p:cTn id="64"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65"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grpId="0" nodeType="clickEffect">
                                  <p:stCondLst>
                                    <p:cond delay="0"/>
                                  </p:stCondLst>
                                  <p:childTnLst>
                                    <p:set>
                                      <p:cBhvr>
                                        <p:cTn id="69" dur="1" fill="hold">
                                          <p:stCondLst>
                                            <p:cond delay="0"/>
                                          </p:stCondLst>
                                        </p:cTn>
                                        <p:tgtEl>
                                          <p:spTgt spid="3">
                                            <p:txEl>
                                              <p:pRg st="8" end="8"/>
                                            </p:txEl>
                                          </p:spTgt>
                                        </p:tgtEl>
                                        <p:attrNameLst>
                                          <p:attrName>style.visibility</p:attrName>
                                        </p:attrNameLst>
                                      </p:cBhvr>
                                      <p:to>
                                        <p:strVal val="visible"/>
                                      </p:to>
                                    </p:set>
                                    <p:animEffect transition="in" filter="fade">
                                      <p:cBhvr>
                                        <p:cTn id="70" dur="1000"/>
                                        <p:tgtEl>
                                          <p:spTgt spid="3">
                                            <p:txEl>
                                              <p:pRg st="8" end="8"/>
                                            </p:txEl>
                                          </p:spTgt>
                                        </p:tgtEl>
                                      </p:cBhvr>
                                    </p:animEffect>
                                    <p:anim calcmode="lin" valueType="num">
                                      <p:cBhvr>
                                        <p:cTn id="71"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72"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483577"/>
          </a:xfrm>
        </p:spPr>
        <p:txBody>
          <a:bodyPr>
            <a:noAutofit/>
          </a:bodyPr>
          <a:lstStyle/>
          <a:p>
            <a:pPr algn="ctr"/>
            <a:r>
              <a:rPr lang="en-US" sz="3200" b="1" dirty="0"/>
              <a:t>How do I know when IPO shares are allotted to me</a:t>
            </a:r>
            <a:r>
              <a:rPr lang="en-US" sz="3200" b="1" dirty="0" smtClean="0"/>
              <a:t>?</a:t>
            </a:r>
            <a:endParaRPr lang="en-US" sz="3200" dirty="0"/>
          </a:p>
        </p:txBody>
      </p:sp>
      <p:sp>
        <p:nvSpPr>
          <p:cNvPr id="3" name="Content Placeholder 2"/>
          <p:cNvSpPr>
            <a:spLocks noGrp="1"/>
          </p:cNvSpPr>
          <p:nvPr>
            <p:ph idx="1"/>
          </p:nvPr>
        </p:nvSpPr>
        <p:spPr>
          <a:xfrm>
            <a:off x="1324708" y="814509"/>
            <a:ext cx="9791700" cy="4351338"/>
          </a:xfrm>
          <a:ln>
            <a:noFill/>
          </a:ln>
        </p:spPr>
        <p:txBody>
          <a:bodyPr>
            <a:normAutofit/>
          </a:bodyPr>
          <a:lstStyle/>
          <a:p>
            <a:pPr marL="285750" indent="-285750">
              <a:lnSpc>
                <a:spcPct val="150000"/>
              </a:lnSpc>
              <a:buFont typeface="Wingdings" panose="05000000000000000000" pitchFamily="2" charset="2"/>
              <a:buChar char="Ø"/>
            </a:pPr>
            <a:r>
              <a:rPr lang="en-US" sz="1800" dirty="0"/>
              <a:t>For a public issue, you can know the status by calling the registrar (you will know about the registrar on the Highlights Page of the issue) after 30 to 40 days from the closing date of the issue. </a:t>
            </a:r>
            <a:endParaRPr lang="en-US" sz="1800" dirty="0" smtClean="0"/>
          </a:p>
          <a:p>
            <a:pPr marL="285750" indent="-285750">
              <a:lnSpc>
                <a:spcPct val="150000"/>
              </a:lnSpc>
              <a:buFont typeface="Wingdings" panose="05000000000000000000" pitchFamily="2" charset="2"/>
              <a:buChar char="Ø"/>
            </a:pPr>
            <a:r>
              <a:rPr lang="en-US" sz="1800" dirty="0" smtClean="0"/>
              <a:t>However</a:t>
            </a:r>
            <a:r>
              <a:rPr lang="en-US" sz="1800" dirty="0"/>
              <a:t>, in a book building issue, you can know the status by calling the registrar after 20 days from the closing date and also of course how </a:t>
            </a:r>
            <a:r>
              <a:rPr lang="en-US" sz="1800" dirty="0" err="1"/>
              <a:t>Saksham</a:t>
            </a:r>
            <a:r>
              <a:rPr lang="en-US" sz="1800" dirty="0"/>
              <a:t> suggested There is an email and message facility regarding the allotment status provided to the shareholders by the company as well as by the broker .</a:t>
            </a:r>
          </a:p>
        </p:txBody>
      </p:sp>
      <p:sp>
        <p:nvSpPr>
          <p:cNvPr id="4" name="Footer Placeholder 3"/>
          <p:cNvSpPr>
            <a:spLocks noGrp="1"/>
          </p:cNvSpPr>
          <p:nvPr>
            <p:ph type="ftr" sz="quarter" idx="11"/>
          </p:nvPr>
        </p:nvSpPr>
        <p:spPr/>
        <p:txBody>
          <a:bodyPr/>
          <a:lstStyle/>
          <a:p>
            <a:r>
              <a:rPr lang="en-US" smtClean="0"/>
              <a:t>www.sharemarket.com</a:t>
            </a:r>
            <a:endParaRPr lang="en-US" dirty="0"/>
          </a:p>
        </p:txBody>
      </p:sp>
    </p:spTree>
    <p:extLst>
      <p:ext uri="{BB962C8B-B14F-4D97-AF65-F5344CB8AC3E}">
        <p14:creationId xmlns:p14="http://schemas.microsoft.com/office/powerpoint/2010/main" val="865831362"/>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498"/>
            <a:ext cx="12192000" cy="464949"/>
          </a:xfrm>
        </p:spPr>
        <p:txBody>
          <a:bodyPr>
            <a:normAutofit fontScale="90000"/>
          </a:bodyPr>
          <a:lstStyle/>
          <a:p>
            <a:pPr algn="ctr"/>
            <a:r>
              <a:rPr lang="en-US" sz="3200" b="1" dirty="0" smtClean="0"/>
              <a:t>PRIMARY MARKET VS SECONDARY MARKET</a:t>
            </a:r>
            <a:endParaRPr lang="en-US" sz="3200" b="1" dirty="0"/>
          </a:p>
        </p:txBody>
      </p:sp>
      <p:sp>
        <p:nvSpPr>
          <p:cNvPr id="4" name="Footer Placeholder 3"/>
          <p:cNvSpPr>
            <a:spLocks noGrp="1"/>
          </p:cNvSpPr>
          <p:nvPr>
            <p:ph type="ftr" sz="quarter" idx="11"/>
          </p:nvPr>
        </p:nvSpPr>
        <p:spPr/>
        <p:txBody>
          <a:bodyPr/>
          <a:lstStyle/>
          <a:p>
            <a:r>
              <a:rPr lang="en-US" smtClean="0"/>
              <a:t>www.sharemarket.com</a:t>
            </a:r>
            <a:endParaRPr lang="en-US" dirty="0"/>
          </a:p>
        </p:txBody>
      </p:sp>
      <p:graphicFrame>
        <p:nvGraphicFramePr>
          <p:cNvPr id="3" name="Table 2"/>
          <p:cNvGraphicFramePr>
            <a:graphicFrameLocks noGrp="1"/>
          </p:cNvGraphicFramePr>
          <p:nvPr>
            <p:extLst/>
          </p:nvPr>
        </p:nvGraphicFramePr>
        <p:xfrm>
          <a:off x="876299" y="718554"/>
          <a:ext cx="10829925" cy="5561596"/>
        </p:xfrm>
        <a:graphic>
          <a:graphicData uri="http://schemas.openxmlformats.org/drawingml/2006/table">
            <a:tbl>
              <a:tblPr>
                <a:tableStyleId>{2D5ABB26-0587-4C30-8999-92F81FD0307C}</a:tableStyleId>
              </a:tblPr>
              <a:tblGrid>
                <a:gridCol w="3609975">
                  <a:extLst>
                    <a:ext uri="{9D8B030D-6E8A-4147-A177-3AD203B41FA5}">
                      <a16:colId xmlns:a16="http://schemas.microsoft.com/office/drawing/2014/main" xmlns="" val="2755792655"/>
                    </a:ext>
                  </a:extLst>
                </a:gridCol>
                <a:gridCol w="3609975">
                  <a:extLst>
                    <a:ext uri="{9D8B030D-6E8A-4147-A177-3AD203B41FA5}">
                      <a16:colId xmlns:a16="http://schemas.microsoft.com/office/drawing/2014/main" xmlns="" val="2567264449"/>
                    </a:ext>
                  </a:extLst>
                </a:gridCol>
                <a:gridCol w="3609975">
                  <a:extLst>
                    <a:ext uri="{9D8B030D-6E8A-4147-A177-3AD203B41FA5}">
                      <a16:colId xmlns:a16="http://schemas.microsoft.com/office/drawing/2014/main" xmlns="" val="3375370429"/>
                    </a:ext>
                  </a:extLst>
                </a:gridCol>
              </a:tblGrid>
              <a:tr h="320503">
                <a:tc>
                  <a:txBody>
                    <a:bodyPr/>
                    <a:lstStyle/>
                    <a:p>
                      <a:pPr algn="ctr" fontAlgn="ctr"/>
                      <a:r>
                        <a:rPr lang="en-IN" sz="1400" b="1" cap="all" dirty="0">
                          <a:effectLst/>
                        </a:rPr>
                        <a:t>BASIS FOR COMPARISON</a:t>
                      </a:r>
                    </a:p>
                  </a:txBody>
                  <a:tcPr marL="14119" marR="14119" marT="14119" marB="14119" anchor="ctr"/>
                </a:tc>
                <a:tc>
                  <a:txBody>
                    <a:bodyPr/>
                    <a:lstStyle/>
                    <a:p>
                      <a:pPr algn="ctr" fontAlgn="ctr"/>
                      <a:r>
                        <a:rPr lang="en-IN" sz="1400" b="1" cap="all" dirty="0">
                          <a:effectLst/>
                        </a:rPr>
                        <a:t>PRIMARY MARKET</a:t>
                      </a:r>
                    </a:p>
                  </a:txBody>
                  <a:tcPr marL="14119" marR="14119" marT="14119" marB="14119" anchor="ctr"/>
                </a:tc>
                <a:tc>
                  <a:txBody>
                    <a:bodyPr/>
                    <a:lstStyle/>
                    <a:p>
                      <a:pPr algn="ctr" fontAlgn="ctr"/>
                      <a:r>
                        <a:rPr lang="en-IN" sz="1400" b="1" cap="all" dirty="0">
                          <a:effectLst/>
                        </a:rPr>
                        <a:t>SECONDARY MARKET</a:t>
                      </a:r>
                    </a:p>
                  </a:txBody>
                  <a:tcPr marL="14119" marR="14119" marT="14119" marB="14119" anchor="ctr"/>
                </a:tc>
                <a:extLst>
                  <a:ext uri="{0D108BD9-81ED-4DB2-BD59-A6C34878D82A}">
                    <a16:rowId xmlns:a16="http://schemas.microsoft.com/office/drawing/2014/main" xmlns="" val="3122422344"/>
                  </a:ext>
                </a:extLst>
              </a:tr>
              <a:tr h="891067">
                <a:tc>
                  <a:txBody>
                    <a:bodyPr/>
                    <a:lstStyle/>
                    <a:p>
                      <a:pPr algn="ctr" fontAlgn="t"/>
                      <a:r>
                        <a:rPr lang="en-IN" sz="1400" dirty="0">
                          <a:effectLst/>
                        </a:rPr>
                        <a:t>Meaning</a:t>
                      </a:r>
                    </a:p>
                  </a:txBody>
                  <a:tcPr marL="14119" marR="14119" marT="14119" marB="14119" anchor="ctr"/>
                </a:tc>
                <a:tc>
                  <a:txBody>
                    <a:bodyPr/>
                    <a:lstStyle/>
                    <a:p>
                      <a:pPr algn="ctr" fontAlgn="t"/>
                      <a:r>
                        <a:rPr lang="en-US" sz="1400" dirty="0">
                          <a:effectLst/>
                        </a:rPr>
                        <a:t>The market place for new shares is called primary market.</a:t>
                      </a:r>
                    </a:p>
                  </a:txBody>
                  <a:tcPr marL="14119" marR="14119" marT="14119" marB="14119" anchor="ctr"/>
                </a:tc>
                <a:tc>
                  <a:txBody>
                    <a:bodyPr/>
                    <a:lstStyle/>
                    <a:p>
                      <a:pPr algn="ctr" fontAlgn="t"/>
                      <a:r>
                        <a:rPr lang="en-US" sz="1400">
                          <a:effectLst/>
                        </a:rPr>
                        <a:t>The place where formerly issued securities are traded is known as Secondary Market.</a:t>
                      </a:r>
                    </a:p>
                  </a:txBody>
                  <a:tcPr marL="14119" marR="14119" marT="14119" marB="14119" anchor="ctr"/>
                </a:tc>
                <a:extLst>
                  <a:ext uri="{0D108BD9-81ED-4DB2-BD59-A6C34878D82A}">
                    <a16:rowId xmlns:a16="http://schemas.microsoft.com/office/drawing/2014/main" xmlns="" val="2668757805"/>
                  </a:ext>
                </a:extLst>
              </a:tr>
              <a:tr h="320503">
                <a:tc>
                  <a:txBody>
                    <a:bodyPr/>
                    <a:lstStyle/>
                    <a:p>
                      <a:pPr algn="ctr" fontAlgn="t"/>
                      <a:r>
                        <a:rPr lang="en-IN" sz="1400" dirty="0">
                          <a:effectLst/>
                        </a:rPr>
                        <a:t>Another name</a:t>
                      </a:r>
                    </a:p>
                  </a:txBody>
                  <a:tcPr marL="14119" marR="14119" marT="14119" marB="14119" anchor="ctr"/>
                </a:tc>
                <a:tc>
                  <a:txBody>
                    <a:bodyPr/>
                    <a:lstStyle/>
                    <a:p>
                      <a:pPr algn="ctr" fontAlgn="t"/>
                      <a:r>
                        <a:rPr lang="en-IN" sz="1400" dirty="0">
                          <a:effectLst/>
                        </a:rPr>
                        <a:t>New Issue Market </a:t>
                      </a:r>
                    </a:p>
                  </a:txBody>
                  <a:tcPr marL="14119" marR="14119" marT="14119" marB="14119" anchor="ctr"/>
                </a:tc>
                <a:tc>
                  <a:txBody>
                    <a:bodyPr/>
                    <a:lstStyle/>
                    <a:p>
                      <a:pPr algn="ctr" fontAlgn="t"/>
                      <a:r>
                        <a:rPr lang="en-IN" sz="1400">
                          <a:effectLst/>
                        </a:rPr>
                        <a:t>After Market</a:t>
                      </a:r>
                    </a:p>
                  </a:txBody>
                  <a:tcPr marL="14119" marR="14119" marT="14119" marB="14119" anchor="ctr"/>
                </a:tc>
                <a:extLst>
                  <a:ext uri="{0D108BD9-81ED-4DB2-BD59-A6C34878D82A}">
                    <a16:rowId xmlns:a16="http://schemas.microsoft.com/office/drawing/2014/main" xmlns="" val="414797000"/>
                  </a:ext>
                </a:extLst>
              </a:tr>
              <a:tr h="244954">
                <a:tc>
                  <a:txBody>
                    <a:bodyPr/>
                    <a:lstStyle/>
                    <a:p>
                      <a:pPr algn="ctr" fontAlgn="t"/>
                      <a:r>
                        <a:rPr lang="en-IN" sz="1400">
                          <a:effectLst/>
                        </a:rPr>
                        <a:t>Type of Purchasing</a:t>
                      </a:r>
                    </a:p>
                  </a:txBody>
                  <a:tcPr marL="14119" marR="14119" marT="14119" marB="14119" anchor="ctr"/>
                </a:tc>
                <a:tc>
                  <a:txBody>
                    <a:bodyPr/>
                    <a:lstStyle/>
                    <a:p>
                      <a:pPr algn="ctr" fontAlgn="t"/>
                      <a:r>
                        <a:rPr lang="en-IN" sz="1400">
                          <a:effectLst/>
                        </a:rPr>
                        <a:t>Direct</a:t>
                      </a:r>
                    </a:p>
                  </a:txBody>
                  <a:tcPr marL="14119" marR="14119" marT="14119" marB="14119" anchor="ctr"/>
                </a:tc>
                <a:tc>
                  <a:txBody>
                    <a:bodyPr/>
                    <a:lstStyle/>
                    <a:p>
                      <a:pPr algn="ctr" fontAlgn="t"/>
                      <a:r>
                        <a:rPr lang="en-IN" sz="1400">
                          <a:effectLst/>
                        </a:rPr>
                        <a:t>Indirect</a:t>
                      </a:r>
                    </a:p>
                  </a:txBody>
                  <a:tcPr marL="14119" marR="14119" marT="14119" marB="14119" anchor="ctr"/>
                </a:tc>
                <a:extLst>
                  <a:ext uri="{0D108BD9-81ED-4DB2-BD59-A6C34878D82A}">
                    <a16:rowId xmlns:a16="http://schemas.microsoft.com/office/drawing/2014/main" xmlns="" val="1012862568"/>
                  </a:ext>
                </a:extLst>
              </a:tr>
              <a:tr h="1176349">
                <a:tc>
                  <a:txBody>
                    <a:bodyPr/>
                    <a:lstStyle/>
                    <a:p>
                      <a:pPr algn="ctr" fontAlgn="t"/>
                      <a:r>
                        <a:rPr lang="en-IN" sz="1400" dirty="0">
                          <a:effectLst/>
                        </a:rPr>
                        <a:t>Financing</a:t>
                      </a:r>
                    </a:p>
                  </a:txBody>
                  <a:tcPr marL="14119" marR="14119" marT="14119" marB="14119" anchor="ctr"/>
                </a:tc>
                <a:tc>
                  <a:txBody>
                    <a:bodyPr/>
                    <a:lstStyle/>
                    <a:p>
                      <a:pPr algn="ctr" fontAlgn="t"/>
                      <a:r>
                        <a:rPr lang="en-US" sz="1400" dirty="0">
                          <a:effectLst/>
                        </a:rPr>
                        <a:t>It supplies funds to budding enterprises and also to existing companies for expansion and diversification.</a:t>
                      </a:r>
                    </a:p>
                  </a:txBody>
                  <a:tcPr marL="14119" marR="14119" marT="14119" marB="14119" anchor="ctr"/>
                </a:tc>
                <a:tc>
                  <a:txBody>
                    <a:bodyPr/>
                    <a:lstStyle/>
                    <a:p>
                      <a:pPr algn="ctr" fontAlgn="t"/>
                      <a:r>
                        <a:rPr lang="en-US" sz="1400">
                          <a:effectLst/>
                        </a:rPr>
                        <a:t>It does not provide funding to companies.</a:t>
                      </a:r>
                    </a:p>
                  </a:txBody>
                  <a:tcPr marL="14119" marR="14119" marT="14119" marB="14119" anchor="ctr"/>
                </a:tc>
                <a:extLst>
                  <a:ext uri="{0D108BD9-81ED-4DB2-BD59-A6C34878D82A}">
                    <a16:rowId xmlns:a16="http://schemas.microsoft.com/office/drawing/2014/main" xmlns="" val="4113660771"/>
                  </a:ext>
                </a:extLst>
              </a:tr>
              <a:tr h="415596">
                <a:tc>
                  <a:txBody>
                    <a:bodyPr/>
                    <a:lstStyle/>
                    <a:p>
                      <a:pPr algn="ctr" fontAlgn="t"/>
                      <a:r>
                        <a:rPr lang="en-US" sz="1400">
                          <a:effectLst/>
                        </a:rPr>
                        <a:t>How many times a security can be sold?</a:t>
                      </a:r>
                    </a:p>
                  </a:txBody>
                  <a:tcPr marL="14119" marR="14119" marT="14119" marB="14119" anchor="ctr"/>
                </a:tc>
                <a:tc>
                  <a:txBody>
                    <a:bodyPr/>
                    <a:lstStyle/>
                    <a:p>
                      <a:pPr algn="ctr" fontAlgn="t"/>
                      <a:r>
                        <a:rPr lang="en-IN" sz="1400" dirty="0">
                          <a:effectLst/>
                        </a:rPr>
                        <a:t>Only once</a:t>
                      </a:r>
                    </a:p>
                  </a:txBody>
                  <a:tcPr marL="14119" marR="14119" marT="14119" marB="14119" anchor="ctr"/>
                </a:tc>
                <a:tc>
                  <a:txBody>
                    <a:bodyPr/>
                    <a:lstStyle/>
                    <a:p>
                      <a:pPr algn="ctr" fontAlgn="t"/>
                      <a:r>
                        <a:rPr lang="en-IN" sz="1400">
                          <a:effectLst/>
                        </a:rPr>
                        <a:t>Multiple times</a:t>
                      </a:r>
                    </a:p>
                  </a:txBody>
                  <a:tcPr marL="14119" marR="14119" marT="14119" marB="14119" anchor="ctr"/>
                </a:tc>
                <a:extLst>
                  <a:ext uri="{0D108BD9-81ED-4DB2-BD59-A6C34878D82A}">
                    <a16:rowId xmlns:a16="http://schemas.microsoft.com/office/drawing/2014/main" xmlns="" val="1797966926"/>
                  </a:ext>
                </a:extLst>
              </a:tr>
              <a:tr h="320503">
                <a:tc>
                  <a:txBody>
                    <a:bodyPr/>
                    <a:lstStyle/>
                    <a:p>
                      <a:pPr algn="ctr" fontAlgn="t"/>
                      <a:r>
                        <a:rPr lang="en-IN" sz="1400">
                          <a:effectLst/>
                        </a:rPr>
                        <a:t>Buying and Selling between</a:t>
                      </a:r>
                    </a:p>
                  </a:txBody>
                  <a:tcPr marL="14119" marR="14119" marT="14119" marB="14119" anchor="ctr"/>
                </a:tc>
                <a:tc>
                  <a:txBody>
                    <a:bodyPr/>
                    <a:lstStyle/>
                    <a:p>
                      <a:pPr algn="ctr" fontAlgn="t"/>
                      <a:r>
                        <a:rPr lang="en-IN" sz="1400">
                          <a:effectLst/>
                        </a:rPr>
                        <a:t>Company and Investors</a:t>
                      </a:r>
                    </a:p>
                  </a:txBody>
                  <a:tcPr marL="14119" marR="14119" marT="14119" marB="14119" anchor="ctr"/>
                </a:tc>
                <a:tc>
                  <a:txBody>
                    <a:bodyPr/>
                    <a:lstStyle/>
                    <a:p>
                      <a:pPr algn="ctr" fontAlgn="t"/>
                      <a:r>
                        <a:rPr lang="en-IN" sz="1400">
                          <a:effectLst/>
                        </a:rPr>
                        <a:t>Investors</a:t>
                      </a:r>
                    </a:p>
                  </a:txBody>
                  <a:tcPr marL="14119" marR="14119" marT="14119" marB="14119" anchor="ctr"/>
                </a:tc>
                <a:extLst>
                  <a:ext uri="{0D108BD9-81ED-4DB2-BD59-A6C34878D82A}">
                    <a16:rowId xmlns:a16="http://schemas.microsoft.com/office/drawing/2014/main" xmlns="" val="180286532"/>
                  </a:ext>
                </a:extLst>
              </a:tr>
              <a:tr h="510691">
                <a:tc>
                  <a:txBody>
                    <a:bodyPr/>
                    <a:lstStyle/>
                    <a:p>
                      <a:pPr algn="ctr" fontAlgn="t"/>
                      <a:r>
                        <a:rPr lang="en-US" sz="1400">
                          <a:effectLst/>
                        </a:rPr>
                        <a:t>Who will gain the amount on the sale of shares?</a:t>
                      </a:r>
                    </a:p>
                  </a:txBody>
                  <a:tcPr marL="14119" marR="14119" marT="14119" marB="14119" anchor="ctr"/>
                </a:tc>
                <a:tc>
                  <a:txBody>
                    <a:bodyPr/>
                    <a:lstStyle/>
                    <a:p>
                      <a:pPr algn="ctr" fontAlgn="t"/>
                      <a:r>
                        <a:rPr lang="en-IN" sz="1400">
                          <a:effectLst/>
                        </a:rPr>
                        <a:t>Company</a:t>
                      </a:r>
                    </a:p>
                  </a:txBody>
                  <a:tcPr marL="14119" marR="14119" marT="14119" marB="14119" anchor="ctr"/>
                </a:tc>
                <a:tc>
                  <a:txBody>
                    <a:bodyPr/>
                    <a:lstStyle/>
                    <a:p>
                      <a:pPr algn="ctr" fontAlgn="t"/>
                      <a:r>
                        <a:rPr lang="en-IN" sz="1400">
                          <a:effectLst/>
                        </a:rPr>
                        <a:t>Investors</a:t>
                      </a:r>
                    </a:p>
                  </a:txBody>
                  <a:tcPr marL="14119" marR="14119" marT="14119" marB="14119" anchor="ctr"/>
                </a:tc>
                <a:extLst>
                  <a:ext uri="{0D108BD9-81ED-4DB2-BD59-A6C34878D82A}">
                    <a16:rowId xmlns:a16="http://schemas.microsoft.com/office/drawing/2014/main" xmlns="" val="2163600129"/>
                  </a:ext>
                </a:extLst>
              </a:tr>
              <a:tr h="244954">
                <a:tc>
                  <a:txBody>
                    <a:bodyPr/>
                    <a:lstStyle/>
                    <a:p>
                      <a:pPr algn="ctr" fontAlgn="t"/>
                      <a:r>
                        <a:rPr lang="en-IN" sz="1400">
                          <a:effectLst/>
                        </a:rPr>
                        <a:t>Intermediary</a:t>
                      </a:r>
                    </a:p>
                  </a:txBody>
                  <a:tcPr marL="14119" marR="14119" marT="14119" marB="14119" anchor="ctr"/>
                </a:tc>
                <a:tc>
                  <a:txBody>
                    <a:bodyPr/>
                    <a:lstStyle/>
                    <a:p>
                      <a:pPr algn="ctr" fontAlgn="t"/>
                      <a:r>
                        <a:rPr lang="en-IN" sz="1400">
                          <a:effectLst/>
                        </a:rPr>
                        <a:t>Underwriters</a:t>
                      </a:r>
                    </a:p>
                  </a:txBody>
                  <a:tcPr marL="14119" marR="14119" marT="14119" marB="14119" anchor="ctr"/>
                </a:tc>
                <a:tc>
                  <a:txBody>
                    <a:bodyPr/>
                    <a:lstStyle/>
                    <a:p>
                      <a:pPr algn="ctr" fontAlgn="t"/>
                      <a:r>
                        <a:rPr lang="en-IN" sz="1400">
                          <a:effectLst/>
                        </a:rPr>
                        <a:t>Brokers</a:t>
                      </a:r>
                    </a:p>
                  </a:txBody>
                  <a:tcPr marL="14119" marR="14119" marT="14119" marB="14119" anchor="ctr"/>
                </a:tc>
                <a:extLst>
                  <a:ext uri="{0D108BD9-81ED-4DB2-BD59-A6C34878D82A}">
                    <a16:rowId xmlns:a16="http://schemas.microsoft.com/office/drawing/2014/main" xmlns="" val="2260972765"/>
                  </a:ext>
                </a:extLst>
              </a:tr>
              <a:tr h="510691">
                <a:tc>
                  <a:txBody>
                    <a:bodyPr/>
                    <a:lstStyle/>
                    <a:p>
                      <a:pPr algn="ctr" fontAlgn="t"/>
                      <a:r>
                        <a:rPr lang="en-IN" sz="1400">
                          <a:effectLst/>
                        </a:rPr>
                        <a:t>Price</a:t>
                      </a:r>
                    </a:p>
                  </a:txBody>
                  <a:tcPr marL="14119" marR="14119" marT="14119" marB="14119" anchor="ctr"/>
                </a:tc>
                <a:tc>
                  <a:txBody>
                    <a:bodyPr/>
                    <a:lstStyle/>
                    <a:p>
                      <a:pPr algn="ctr" fontAlgn="t"/>
                      <a:r>
                        <a:rPr lang="en-IN" sz="1400">
                          <a:effectLst/>
                        </a:rPr>
                        <a:t>Fixed price</a:t>
                      </a:r>
                    </a:p>
                  </a:txBody>
                  <a:tcPr marL="14119" marR="14119" marT="14119" marB="14119" anchor="ctr"/>
                </a:tc>
                <a:tc>
                  <a:txBody>
                    <a:bodyPr/>
                    <a:lstStyle/>
                    <a:p>
                      <a:pPr algn="ctr" fontAlgn="t"/>
                      <a:r>
                        <a:rPr lang="en-US" sz="1400">
                          <a:effectLst/>
                        </a:rPr>
                        <a:t>Fluctuates, depends on the demand and supply force</a:t>
                      </a:r>
                    </a:p>
                  </a:txBody>
                  <a:tcPr marL="14119" marR="14119" marT="14119" marB="14119" anchor="ctr"/>
                </a:tc>
                <a:extLst>
                  <a:ext uri="{0D108BD9-81ED-4DB2-BD59-A6C34878D82A}">
                    <a16:rowId xmlns:a16="http://schemas.microsoft.com/office/drawing/2014/main" xmlns="" val="2588338214"/>
                  </a:ext>
                </a:extLst>
              </a:tr>
              <a:tr h="605785">
                <a:tc>
                  <a:txBody>
                    <a:bodyPr/>
                    <a:lstStyle/>
                    <a:p>
                      <a:pPr algn="ctr" fontAlgn="t"/>
                      <a:r>
                        <a:rPr lang="en-IN" sz="1400">
                          <a:effectLst/>
                        </a:rPr>
                        <a:t>Organizational difference</a:t>
                      </a:r>
                    </a:p>
                  </a:txBody>
                  <a:tcPr marL="14119" marR="14119" marT="14119" marB="14119" anchor="ctr"/>
                </a:tc>
                <a:tc>
                  <a:txBody>
                    <a:bodyPr/>
                    <a:lstStyle/>
                    <a:p>
                      <a:pPr algn="ctr" fontAlgn="t"/>
                      <a:r>
                        <a:rPr lang="en-US" sz="1400">
                          <a:effectLst/>
                        </a:rPr>
                        <a:t>Not rooted to any specific spot or geographical location.</a:t>
                      </a:r>
                    </a:p>
                  </a:txBody>
                  <a:tcPr marL="14119" marR="14119" marT="14119" marB="14119" anchor="ctr"/>
                </a:tc>
                <a:tc>
                  <a:txBody>
                    <a:bodyPr/>
                    <a:lstStyle/>
                    <a:p>
                      <a:pPr algn="ctr" fontAlgn="t"/>
                      <a:r>
                        <a:rPr lang="en-IN" sz="1400" dirty="0">
                          <a:effectLst/>
                        </a:rPr>
                        <a:t>It has physical existence.</a:t>
                      </a:r>
                    </a:p>
                  </a:txBody>
                  <a:tcPr marL="14119" marR="14119" marT="14119" marB="14119" anchor="ctr"/>
                </a:tc>
                <a:extLst>
                  <a:ext uri="{0D108BD9-81ED-4DB2-BD59-A6C34878D82A}">
                    <a16:rowId xmlns:a16="http://schemas.microsoft.com/office/drawing/2014/main" xmlns="" val="3928889629"/>
                  </a:ext>
                </a:extLst>
              </a:tr>
            </a:tbl>
          </a:graphicData>
        </a:graphic>
      </p:graphicFrame>
    </p:spTree>
    <p:extLst>
      <p:ext uri="{BB962C8B-B14F-4D97-AF65-F5344CB8AC3E}">
        <p14:creationId xmlns:p14="http://schemas.microsoft.com/office/powerpoint/2010/main" val="1497402359"/>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12192000" cy="590550"/>
          </a:xfrm>
        </p:spPr>
        <p:txBody>
          <a:bodyPr>
            <a:normAutofit/>
          </a:bodyPr>
          <a:lstStyle/>
          <a:p>
            <a:pPr algn="ctr"/>
            <a:r>
              <a:rPr lang="en-IN" sz="3200" b="1" dirty="0" smtClean="0"/>
              <a:t>IPO LISTING FROM PRIMARY TO SECONDAY MARKET</a:t>
            </a:r>
            <a:endParaRPr lang="en-IN" sz="3200" b="1" dirty="0"/>
          </a:p>
        </p:txBody>
      </p:sp>
      <p:sp>
        <p:nvSpPr>
          <p:cNvPr id="4" name="Footer Placeholder 3"/>
          <p:cNvSpPr>
            <a:spLocks noGrp="1"/>
          </p:cNvSpPr>
          <p:nvPr>
            <p:ph type="ftr" sz="quarter" idx="11"/>
          </p:nvPr>
        </p:nvSpPr>
        <p:spPr/>
        <p:txBody>
          <a:bodyPr/>
          <a:lstStyle/>
          <a:p>
            <a:r>
              <a:rPr lang="en-US" smtClean="0"/>
              <a:t>www.sharemarket.com</a:t>
            </a:r>
            <a:endParaRPr lang="en-US" dirty="0"/>
          </a:p>
        </p:txBody>
      </p:sp>
      <p:sp>
        <p:nvSpPr>
          <p:cNvPr id="5" name="TextBox 4"/>
          <p:cNvSpPr txBox="1"/>
          <p:nvPr/>
        </p:nvSpPr>
        <p:spPr>
          <a:xfrm>
            <a:off x="823913" y="1594372"/>
            <a:ext cx="4019549" cy="1754326"/>
          </a:xfrm>
          <a:prstGeom prst="rect">
            <a:avLst/>
          </a:prstGeom>
          <a:noFill/>
          <a:ln>
            <a:noFill/>
          </a:ln>
        </p:spPr>
        <p:txBody>
          <a:bodyPr wrap="square" rtlCol="0" anchor="ctr" anchorCtr="1">
            <a:spAutoFit/>
          </a:bodyPr>
          <a:lstStyle/>
          <a:p>
            <a:pPr marL="342900" indent="-342900">
              <a:buFont typeface="+mj-lt"/>
              <a:buAutoNum type="alphaUcPeriod"/>
            </a:pPr>
            <a:r>
              <a:rPr lang="en-IN" dirty="0" smtClean="0"/>
              <a:t>Mr. Rupesh buy </a:t>
            </a:r>
            <a:r>
              <a:rPr lang="en-IN" dirty="0" err="1" smtClean="0"/>
              <a:t>Dmart</a:t>
            </a:r>
            <a:r>
              <a:rPr lang="en-IN" dirty="0" smtClean="0"/>
              <a:t> IPO at</a:t>
            </a:r>
            <a:r>
              <a:rPr lang="en-US" b="1" dirty="0"/>
              <a:t> </a:t>
            </a:r>
            <a:r>
              <a:rPr lang="en-US" b="1" dirty="0" smtClean="0"/>
              <a:t>Issue Price</a:t>
            </a:r>
            <a:r>
              <a:rPr lang="en-US" dirty="0"/>
              <a:t>: </a:t>
            </a:r>
            <a:r>
              <a:rPr lang="en-US" dirty="0" err="1"/>
              <a:t>Rs</a:t>
            </a:r>
            <a:r>
              <a:rPr lang="en-US" dirty="0"/>
              <a:t> 295 - </a:t>
            </a:r>
            <a:r>
              <a:rPr lang="en-US" dirty="0" err="1"/>
              <a:t>Rs</a:t>
            </a:r>
            <a:r>
              <a:rPr lang="en-US" dirty="0"/>
              <a:t> 299 Per Equity Share.</a:t>
            </a:r>
            <a:r>
              <a:rPr lang="en-IN" dirty="0" smtClean="0"/>
              <a:t> </a:t>
            </a:r>
          </a:p>
          <a:p>
            <a:r>
              <a:rPr lang="en-IN" b="1" dirty="0" err="1" smtClean="0"/>
              <a:t>Dmart</a:t>
            </a:r>
            <a:r>
              <a:rPr lang="en-IN" b="1" dirty="0"/>
              <a:t> </a:t>
            </a:r>
            <a:r>
              <a:rPr lang="en-IN" b="1" dirty="0" smtClean="0"/>
              <a:t>final price: </a:t>
            </a:r>
            <a:r>
              <a:rPr lang="en-IN" dirty="0" smtClean="0"/>
              <a:t>is 299</a:t>
            </a:r>
          </a:p>
          <a:p>
            <a:r>
              <a:rPr lang="en-IN" b="1" dirty="0" smtClean="0"/>
              <a:t>Market </a:t>
            </a:r>
            <a:r>
              <a:rPr lang="en-IN" b="1" dirty="0"/>
              <a:t>Lot</a:t>
            </a:r>
            <a:r>
              <a:rPr lang="en-IN" dirty="0"/>
              <a:t>: 50 </a:t>
            </a:r>
            <a:r>
              <a:rPr lang="en-IN" dirty="0" smtClean="0"/>
              <a:t>Shares</a:t>
            </a:r>
          </a:p>
          <a:p>
            <a:r>
              <a:rPr lang="en-IN" b="1" dirty="0" smtClean="0"/>
              <a:t>Total Investment: </a:t>
            </a:r>
            <a:r>
              <a:rPr lang="en-IN" dirty="0" smtClean="0"/>
              <a:t>299*50=14950</a:t>
            </a:r>
            <a:endParaRPr lang="en-IN" b="1" dirty="0"/>
          </a:p>
        </p:txBody>
      </p:sp>
      <p:sp>
        <p:nvSpPr>
          <p:cNvPr id="8" name="TextBox 7"/>
          <p:cNvSpPr txBox="1"/>
          <p:nvPr/>
        </p:nvSpPr>
        <p:spPr>
          <a:xfrm>
            <a:off x="1285875" y="715487"/>
            <a:ext cx="3619500" cy="523220"/>
          </a:xfrm>
          <a:prstGeom prst="rect">
            <a:avLst/>
          </a:prstGeom>
          <a:noFill/>
          <a:ln>
            <a:noFill/>
          </a:ln>
        </p:spPr>
        <p:txBody>
          <a:bodyPr wrap="square" rtlCol="0" anchor="ctr" anchorCtr="1">
            <a:spAutoFit/>
          </a:bodyPr>
          <a:lstStyle/>
          <a:p>
            <a:r>
              <a:rPr lang="en-IN" sz="2800" b="1" dirty="0">
                <a:latin typeface="Rockwell" panose="02060603020205020403" pitchFamily="18" charset="0"/>
              </a:rPr>
              <a:t>P</a:t>
            </a:r>
            <a:r>
              <a:rPr lang="en-IN" sz="2800" b="1" dirty="0" smtClean="0">
                <a:latin typeface="Rockwell" panose="02060603020205020403" pitchFamily="18" charset="0"/>
              </a:rPr>
              <a:t>rimary</a:t>
            </a:r>
            <a:endParaRPr lang="en-IN" sz="2800" b="1" dirty="0">
              <a:latin typeface="Rockwell" panose="02060603020205020403" pitchFamily="18" charset="0"/>
            </a:endParaRPr>
          </a:p>
        </p:txBody>
      </p:sp>
      <p:sp>
        <p:nvSpPr>
          <p:cNvPr id="9" name="TextBox 8"/>
          <p:cNvSpPr txBox="1"/>
          <p:nvPr/>
        </p:nvSpPr>
        <p:spPr>
          <a:xfrm>
            <a:off x="6686550" y="790903"/>
            <a:ext cx="4048125" cy="523220"/>
          </a:xfrm>
          <a:prstGeom prst="rect">
            <a:avLst/>
          </a:prstGeom>
          <a:noFill/>
          <a:ln>
            <a:noFill/>
          </a:ln>
        </p:spPr>
        <p:txBody>
          <a:bodyPr wrap="square" rtlCol="0" anchor="ctr" anchorCtr="1">
            <a:spAutoFit/>
          </a:bodyPr>
          <a:lstStyle/>
          <a:p>
            <a:r>
              <a:rPr lang="en-IN" sz="2800" b="1" dirty="0" smtClean="0">
                <a:latin typeface="Rockwell" panose="02060603020205020403" pitchFamily="18" charset="0"/>
              </a:rPr>
              <a:t>Secondary</a:t>
            </a:r>
            <a:endParaRPr lang="en-IN" sz="2800" b="1" dirty="0">
              <a:latin typeface="Rockwell" panose="02060603020205020403" pitchFamily="18" charset="0"/>
            </a:endParaRPr>
          </a:p>
        </p:txBody>
      </p:sp>
      <p:sp>
        <p:nvSpPr>
          <p:cNvPr id="10" name="TextBox 9"/>
          <p:cNvSpPr txBox="1"/>
          <p:nvPr/>
        </p:nvSpPr>
        <p:spPr>
          <a:xfrm>
            <a:off x="762001" y="4274796"/>
            <a:ext cx="4143374" cy="1200329"/>
          </a:xfrm>
          <a:prstGeom prst="rect">
            <a:avLst/>
          </a:prstGeom>
          <a:noFill/>
          <a:ln>
            <a:noFill/>
          </a:ln>
        </p:spPr>
        <p:txBody>
          <a:bodyPr wrap="square" rtlCol="0" anchor="ctr" anchorCtr="1">
            <a:spAutoFit/>
          </a:bodyPr>
          <a:lstStyle/>
          <a:p>
            <a:r>
              <a:rPr lang="en-IN" dirty="0"/>
              <a:t>B</a:t>
            </a:r>
            <a:r>
              <a:rPr lang="en-IN" dirty="0" smtClean="0"/>
              <a:t>)  Mr. </a:t>
            </a:r>
            <a:r>
              <a:rPr lang="en-IN" dirty="0" err="1" smtClean="0"/>
              <a:t>Nitesh</a:t>
            </a:r>
            <a:r>
              <a:rPr lang="en-IN" dirty="0" smtClean="0"/>
              <a:t> buy Quick Heal IPO at </a:t>
            </a:r>
            <a:r>
              <a:rPr lang="en-US" b="1" dirty="0" smtClean="0"/>
              <a:t>Issue     Price</a:t>
            </a:r>
            <a:r>
              <a:rPr lang="en-US" dirty="0"/>
              <a:t>: </a:t>
            </a:r>
            <a:r>
              <a:rPr lang="en-US" dirty="0" err="1"/>
              <a:t>Rs</a:t>
            </a:r>
            <a:r>
              <a:rPr lang="en-US" dirty="0"/>
              <a:t> 311 - </a:t>
            </a:r>
            <a:r>
              <a:rPr lang="en-US" dirty="0" err="1"/>
              <a:t>Rs</a:t>
            </a:r>
            <a:r>
              <a:rPr lang="en-US" dirty="0"/>
              <a:t> 321 Per Equity </a:t>
            </a:r>
            <a:r>
              <a:rPr lang="en-US" dirty="0" smtClean="0"/>
              <a:t>Share</a:t>
            </a:r>
          </a:p>
          <a:p>
            <a:r>
              <a:rPr lang="en-IN" b="1" dirty="0"/>
              <a:t>Market Lot</a:t>
            </a:r>
            <a:r>
              <a:rPr lang="en-IN" dirty="0"/>
              <a:t>: </a:t>
            </a:r>
            <a:r>
              <a:rPr lang="en-IN" dirty="0" smtClean="0"/>
              <a:t>45 Shares</a:t>
            </a:r>
          </a:p>
          <a:p>
            <a:r>
              <a:rPr lang="en-IN" b="1" dirty="0" smtClean="0"/>
              <a:t>Total Investment: </a:t>
            </a:r>
            <a:r>
              <a:rPr lang="en-IN" dirty="0" smtClean="0"/>
              <a:t>321*45=14445</a:t>
            </a:r>
            <a:endParaRPr lang="en-IN" b="1" dirty="0"/>
          </a:p>
        </p:txBody>
      </p:sp>
      <p:sp>
        <p:nvSpPr>
          <p:cNvPr id="14" name="TextBox 13"/>
          <p:cNvSpPr txBox="1"/>
          <p:nvPr/>
        </p:nvSpPr>
        <p:spPr>
          <a:xfrm>
            <a:off x="7010400" y="1661126"/>
            <a:ext cx="4838699" cy="646331"/>
          </a:xfrm>
          <a:prstGeom prst="rect">
            <a:avLst/>
          </a:prstGeom>
          <a:noFill/>
          <a:ln>
            <a:noFill/>
          </a:ln>
        </p:spPr>
        <p:txBody>
          <a:bodyPr wrap="square" rtlCol="0" anchor="ctr" anchorCtr="1">
            <a:spAutoFit/>
          </a:bodyPr>
          <a:lstStyle/>
          <a:p>
            <a:r>
              <a:rPr lang="en-IN" dirty="0" smtClean="0"/>
              <a:t>                      </a:t>
            </a:r>
            <a:r>
              <a:rPr lang="en-IN" b="1" dirty="0" smtClean="0"/>
              <a:t>BSE</a:t>
            </a:r>
            <a:r>
              <a:rPr lang="en-IN" dirty="0" smtClean="0"/>
              <a:t>	         	</a:t>
            </a:r>
            <a:r>
              <a:rPr lang="en-IN" b="1" dirty="0" smtClean="0"/>
              <a:t>NSE</a:t>
            </a:r>
            <a:endParaRPr lang="en-IN" b="1" dirty="0"/>
          </a:p>
          <a:p>
            <a:r>
              <a:rPr lang="en-IN" b="1" dirty="0" smtClean="0"/>
              <a:t>Open Price</a:t>
            </a:r>
            <a:r>
              <a:rPr lang="en-IN" dirty="0" smtClean="0"/>
              <a:t>: 604/share         600/share </a:t>
            </a:r>
          </a:p>
        </p:txBody>
      </p:sp>
      <p:sp>
        <p:nvSpPr>
          <p:cNvPr id="17" name="Curved Up Arrow 16"/>
          <p:cNvSpPr/>
          <p:nvPr/>
        </p:nvSpPr>
        <p:spPr>
          <a:xfrm>
            <a:off x="5031581" y="1224783"/>
            <a:ext cx="2305627" cy="903763"/>
          </a:xfrm>
          <a:prstGeom prst="curvedUpArrow">
            <a:avLst/>
          </a:prstGeom>
          <a:solidFill>
            <a:srgbClr val="92D050"/>
          </a:soli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IN" dirty="0" smtClean="0"/>
              <a:t>First </a:t>
            </a:r>
            <a:r>
              <a:rPr lang="en-IN" dirty="0"/>
              <a:t>T</a:t>
            </a:r>
            <a:r>
              <a:rPr lang="en-IN" dirty="0" smtClean="0"/>
              <a:t>ime </a:t>
            </a:r>
            <a:r>
              <a:rPr lang="en-IN" dirty="0"/>
              <a:t>T</a:t>
            </a:r>
            <a:r>
              <a:rPr lang="en-IN" dirty="0" smtClean="0"/>
              <a:t>rading Price</a:t>
            </a:r>
            <a:endParaRPr lang="en-IN" dirty="0"/>
          </a:p>
          <a:p>
            <a:pPr algn="ctr"/>
            <a:endParaRPr lang="en-IN" dirty="0">
              <a:solidFill>
                <a:schemeClr val="tx1"/>
              </a:solidFill>
            </a:endParaRPr>
          </a:p>
        </p:txBody>
      </p:sp>
      <p:sp>
        <p:nvSpPr>
          <p:cNvPr id="18" name="TextBox 17"/>
          <p:cNvSpPr txBox="1"/>
          <p:nvPr/>
        </p:nvSpPr>
        <p:spPr>
          <a:xfrm>
            <a:off x="7010400" y="4423376"/>
            <a:ext cx="4838699" cy="646331"/>
          </a:xfrm>
          <a:prstGeom prst="rect">
            <a:avLst/>
          </a:prstGeom>
          <a:noFill/>
          <a:ln>
            <a:noFill/>
          </a:ln>
        </p:spPr>
        <p:txBody>
          <a:bodyPr wrap="square" rtlCol="0" anchor="ctr" anchorCtr="1">
            <a:spAutoFit/>
          </a:bodyPr>
          <a:lstStyle/>
          <a:p>
            <a:r>
              <a:rPr lang="en-IN" dirty="0" smtClean="0"/>
              <a:t>                      </a:t>
            </a:r>
            <a:r>
              <a:rPr lang="en-IN" b="1" dirty="0" smtClean="0"/>
              <a:t>BSE</a:t>
            </a:r>
            <a:r>
              <a:rPr lang="en-IN" dirty="0" smtClean="0"/>
              <a:t>	         	    </a:t>
            </a:r>
            <a:r>
              <a:rPr lang="en-IN" b="1" dirty="0" smtClean="0"/>
              <a:t>NSE</a:t>
            </a:r>
            <a:endParaRPr lang="en-IN" b="1" dirty="0"/>
          </a:p>
          <a:p>
            <a:r>
              <a:rPr lang="en-IN" b="1" dirty="0" smtClean="0"/>
              <a:t>Open Price: </a:t>
            </a:r>
            <a:r>
              <a:rPr lang="en-IN" dirty="0" smtClean="0"/>
              <a:t>304.95/share         305/share </a:t>
            </a:r>
          </a:p>
        </p:txBody>
      </p:sp>
      <p:sp>
        <p:nvSpPr>
          <p:cNvPr id="19" name="Curved Down Arrow 18"/>
          <p:cNvSpPr/>
          <p:nvPr/>
        </p:nvSpPr>
        <p:spPr>
          <a:xfrm>
            <a:off x="5219700" y="3842778"/>
            <a:ext cx="2207996" cy="903763"/>
          </a:xfrm>
          <a:prstGeom prst="curvedDownArrow">
            <a:avLst/>
          </a:prstGeom>
          <a:solidFill>
            <a:srgbClr val="FF0000"/>
          </a:soli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IN" dirty="0" smtClean="0"/>
              <a:t>First </a:t>
            </a:r>
            <a:r>
              <a:rPr lang="en-IN" dirty="0"/>
              <a:t>T</a:t>
            </a:r>
            <a:r>
              <a:rPr lang="en-IN" dirty="0" smtClean="0"/>
              <a:t>ime </a:t>
            </a:r>
            <a:r>
              <a:rPr lang="en-IN" dirty="0"/>
              <a:t>T</a:t>
            </a:r>
            <a:r>
              <a:rPr lang="en-IN" dirty="0" smtClean="0"/>
              <a:t>rading Price</a:t>
            </a:r>
            <a:endParaRPr lang="en-IN" dirty="0"/>
          </a:p>
          <a:p>
            <a:pPr algn="ctr"/>
            <a:endParaRPr lang="en-IN" dirty="0">
              <a:solidFill>
                <a:schemeClr val="tx1"/>
              </a:solidFill>
            </a:endParaRPr>
          </a:p>
        </p:txBody>
      </p:sp>
    </p:spTree>
    <p:extLst>
      <p:ext uri="{BB962C8B-B14F-4D97-AF65-F5344CB8AC3E}">
        <p14:creationId xmlns:p14="http://schemas.microsoft.com/office/powerpoint/2010/main" val="3112102364"/>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14" presetClass="entr" presetSubtype="10"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randombar(horizontal)">
                                      <p:cBhvr>
                                        <p:cTn id="14" dur="500"/>
                                        <p:tgtEl>
                                          <p:spTgt spid="8"/>
                                        </p:tgtEl>
                                      </p:cBhvr>
                                    </p:animEffect>
                                  </p:childTnLst>
                                </p:cTn>
                              </p:par>
                              <p:par>
                                <p:cTn id="15" presetID="14" presetClass="entr" presetSubtype="1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randombar(horizontal)">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grpId="0" nodeType="clickEffect">
                                  <p:stCondLst>
                                    <p:cond delay="0"/>
                                  </p:stCondLst>
                                  <p:childTnLst>
                                    <p:set>
                                      <p:cBhvr>
                                        <p:cTn id="21" dur="1" fill="hold">
                                          <p:stCondLst>
                                            <p:cond delay="0"/>
                                          </p:stCondLst>
                                        </p:cTn>
                                        <p:tgtEl>
                                          <p:spTgt spid="5">
                                            <p:txEl>
                                              <p:pRg st="0" end="0"/>
                                            </p:txEl>
                                          </p:spTgt>
                                        </p:tgtEl>
                                        <p:attrNameLst>
                                          <p:attrName>style.visibility</p:attrName>
                                        </p:attrNameLst>
                                      </p:cBhvr>
                                      <p:to>
                                        <p:strVal val="visible"/>
                                      </p:to>
                                    </p:set>
                                    <p:animEffect transition="in" filter="fade">
                                      <p:cBhvr>
                                        <p:cTn id="22" dur="1000"/>
                                        <p:tgtEl>
                                          <p:spTgt spid="5">
                                            <p:txEl>
                                              <p:pRg st="0" end="0"/>
                                            </p:txEl>
                                          </p:spTgt>
                                        </p:tgtEl>
                                      </p:cBhvr>
                                    </p:animEffect>
                                    <p:anim calcmode="lin" valueType="num">
                                      <p:cBhvr>
                                        <p:cTn id="23"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24"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grpId="0" nodeType="clickEffect">
                                  <p:stCondLst>
                                    <p:cond delay="0"/>
                                  </p:stCondLst>
                                  <p:childTnLst>
                                    <p:set>
                                      <p:cBhvr>
                                        <p:cTn id="28" dur="1" fill="hold">
                                          <p:stCondLst>
                                            <p:cond delay="0"/>
                                          </p:stCondLst>
                                        </p:cTn>
                                        <p:tgtEl>
                                          <p:spTgt spid="5">
                                            <p:txEl>
                                              <p:pRg st="1" end="1"/>
                                            </p:txEl>
                                          </p:spTgt>
                                        </p:tgtEl>
                                        <p:attrNameLst>
                                          <p:attrName>style.visibility</p:attrName>
                                        </p:attrNameLst>
                                      </p:cBhvr>
                                      <p:to>
                                        <p:strVal val="visible"/>
                                      </p:to>
                                    </p:set>
                                    <p:animEffect transition="in" filter="fade">
                                      <p:cBhvr>
                                        <p:cTn id="29" dur="1000"/>
                                        <p:tgtEl>
                                          <p:spTgt spid="5">
                                            <p:txEl>
                                              <p:pRg st="1" end="1"/>
                                            </p:txEl>
                                          </p:spTgt>
                                        </p:tgtEl>
                                      </p:cBhvr>
                                    </p:animEffect>
                                    <p:anim calcmode="lin" valueType="num">
                                      <p:cBhvr>
                                        <p:cTn id="30"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31"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grpId="0" nodeType="clickEffect">
                                  <p:stCondLst>
                                    <p:cond delay="0"/>
                                  </p:stCondLst>
                                  <p:childTnLst>
                                    <p:set>
                                      <p:cBhvr>
                                        <p:cTn id="35" dur="1" fill="hold">
                                          <p:stCondLst>
                                            <p:cond delay="0"/>
                                          </p:stCondLst>
                                        </p:cTn>
                                        <p:tgtEl>
                                          <p:spTgt spid="5">
                                            <p:txEl>
                                              <p:pRg st="2" end="2"/>
                                            </p:txEl>
                                          </p:spTgt>
                                        </p:tgtEl>
                                        <p:attrNameLst>
                                          <p:attrName>style.visibility</p:attrName>
                                        </p:attrNameLst>
                                      </p:cBhvr>
                                      <p:to>
                                        <p:strVal val="visible"/>
                                      </p:to>
                                    </p:set>
                                    <p:animEffect transition="in" filter="fade">
                                      <p:cBhvr>
                                        <p:cTn id="36" dur="1000"/>
                                        <p:tgtEl>
                                          <p:spTgt spid="5">
                                            <p:txEl>
                                              <p:pRg st="2" end="2"/>
                                            </p:txEl>
                                          </p:spTgt>
                                        </p:tgtEl>
                                      </p:cBhvr>
                                    </p:animEffect>
                                    <p:anim calcmode="lin" valueType="num">
                                      <p:cBhvr>
                                        <p:cTn id="37"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38"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grpId="0" nodeType="clickEffect">
                                  <p:stCondLst>
                                    <p:cond delay="0"/>
                                  </p:stCondLst>
                                  <p:childTnLst>
                                    <p:set>
                                      <p:cBhvr>
                                        <p:cTn id="42" dur="1" fill="hold">
                                          <p:stCondLst>
                                            <p:cond delay="0"/>
                                          </p:stCondLst>
                                        </p:cTn>
                                        <p:tgtEl>
                                          <p:spTgt spid="5">
                                            <p:txEl>
                                              <p:pRg st="3" end="3"/>
                                            </p:txEl>
                                          </p:spTgt>
                                        </p:tgtEl>
                                        <p:attrNameLst>
                                          <p:attrName>style.visibility</p:attrName>
                                        </p:attrNameLst>
                                      </p:cBhvr>
                                      <p:to>
                                        <p:strVal val="visible"/>
                                      </p:to>
                                    </p:set>
                                    <p:animEffect transition="in" filter="fade">
                                      <p:cBhvr>
                                        <p:cTn id="43" dur="1000"/>
                                        <p:tgtEl>
                                          <p:spTgt spid="5">
                                            <p:txEl>
                                              <p:pRg st="3" end="3"/>
                                            </p:txEl>
                                          </p:spTgt>
                                        </p:tgtEl>
                                      </p:cBhvr>
                                    </p:animEffect>
                                    <p:anim calcmode="lin" valueType="num">
                                      <p:cBhvr>
                                        <p:cTn id="44"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45"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31" presetClass="entr" presetSubtype="0" fill="hold" grpId="0" nodeType="clickEffect">
                                  <p:stCondLst>
                                    <p:cond delay="0"/>
                                  </p:stCondLst>
                                  <p:childTnLst>
                                    <p:set>
                                      <p:cBhvr>
                                        <p:cTn id="49" dur="1" fill="hold">
                                          <p:stCondLst>
                                            <p:cond delay="0"/>
                                          </p:stCondLst>
                                        </p:cTn>
                                        <p:tgtEl>
                                          <p:spTgt spid="17"/>
                                        </p:tgtEl>
                                        <p:attrNameLst>
                                          <p:attrName>style.visibility</p:attrName>
                                        </p:attrNameLst>
                                      </p:cBhvr>
                                      <p:to>
                                        <p:strVal val="visible"/>
                                      </p:to>
                                    </p:set>
                                    <p:anim calcmode="lin" valueType="num">
                                      <p:cBhvr>
                                        <p:cTn id="50" dur="1000" fill="hold"/>
                                        <p:tgtEl>
                                          <p:spTgt spid="17"/>
                                        </p:tgtEl>
                                        <p:attrNameLst>
                                          <p:attrName>ppt_w</p:attrName>
                                        </p:attrNameLst>
                                      </p:cBhvr>
                                      <p:tavLst>
                                        <p:tav tm="0">
                                          <p:val>
                                            <p:fltVal val="0"/>
                                          </p:val>
                                        </p:tav>
                                        <p:tav tm="100000">
                                          <p:val>
                                            <p:strVal val="#ppt_w"/>
                                          </p:val>
                                        </p:tav>
                                      </p:tavLst>
                                    </p:anim>
                                    <p:anim calcmode="lin" valueType="num">
                                      <p:cBhvr>
                                        <p:cTn id="51" dur="1000" fill="hold"/>
                                        <p:tgtEl>
                                          <p:spTgt spid="17"/>
                                        </p:tgtEl>
                                        <p:attrNameLst>
                                          <p:attrName>ppt_h</p:attrName>
                                        </p:attrNameLst>
                                      </p:cBhvr>
                                      <p:tavLst>
                                        <p:tav tm="0">
                                          <p:val>
                                            <p:fltVal val="0"/>
                                          </p:val>
                                        </p:tav>
                                        <p:tav tm="100000">
                                          <p:val>
                                            <p:strVal val="#ppt_h"/>
                                          </p:val>
                                        </p:tav>
                                      </p:tavLst>
                                    </p:anim>
                                    <p:anim calcmode="lin" valueType="num">
                                      <p:cBhvr>
                                        <p:cTn id="52" dur="1000" fill="hold"/>
                                        <p:tgtEl>
                                          <p:spTgt spid="17"/>
                                        </p:tgtEl>
                                        <p:attrNameLst>
                                          <p:attrName>style.rotation</p:attrName>
                                        </p:attrNameLst>
                                      </p:cBhvr>
                                      <p:tavLst>
                                        <p:tav tm="0">
                                          <p:val>
                                            <p:fltVal val="90"/>
                                          </p:val>
                                        </p:tav>
                                        <p:tav tm="100000">
                                          <p:val>
                                            <p:fltVal val="0"/>
                                          </p:val>
                                        </p:tav>
                                      </p:tavLst>
                                    </p:anim>
                                    <p:animEffect transition="in" filter="fade">
                                      <p:cBhvr>
                                        <p:cTn id="53" dur="1000"/>
                                        <p:tgtEl>
                                          <p:spTgt spid="17"/>
                                        </p:tgtEl>
                                      </p:cBhvr>
                                    </p:animEffect>
                                  </p:childTnLst>
                                </p:cTn>
                              </p:par>
                            </p:childTnLst>
                          </p:cTn>
                        </p:par>
                      </p:childTnLst>
                    </p:cTn>
                  </p:par>
                  <p:par>
                    <p:cTn id="54" fill="hold">
                      <p:stCondLst>
                        <p:cond delay="indefinite"/>
                      </p:stCondLst>
                      <p:childTnLst>
                        <p:par>
                          <p:cTn id="55" fill="hold">
                            <p:stCondLst>
                              <p:cond delay="0"/>
                            </p:stCondLst>
                            <p:childTnLst>
                              <p:par>
                                <p:cTn id="56" presetID="42" presetClass="entr" presetSubtype="0" fill="hold" nodeType="clickEffect">
                                  <p:stCondLst>
                                    <p:cond delay="0"/>
                                  </p:stCondLst>
                                  <p:childTnLst>
                                    <p:set>
                                      <p:cBhvr>
                                        <p:cTn id="57" dur="1" fill="hold">
                                          <p:stCondLst>
                                            <p:cond delay="0"/>
                                          </p:stCondLst>
                                        </p:cTn>
                                        <p:tgtEl>
                                          <p:spTgt spid="14">
                                            <p:txEl>
                                              <p:pRg st="0" end="0"/>
                                            </p:txEl>
                                          </p:spTgt>
                                        </p:tgtEl>
                                        <p:attrNameLst>
                                          <p:attrName>style.visibility</p:attrName>
                                        </p:attrNameLst>
                                      </p:cBhvr>
                                      <p:to>
                                        <p:strVal val="visible"/>
                                      </p:to>
                                    </p:set>
                                    <p:animEffect transition="in" filter="fade">
                                      <p:cBhvr>
                                        <p:cTn id="58" dur="1000"/>
                                        <p:tgtEl>
                                          <p:spTgt spid="14">
                                            <p:txEl>
                                              <p:pRg st="0" end="0"/>
                                            </p:txEl>
                                          </p:spTgt>
                                        </p:tgtEl>
                                      </p:cBhvr>
                                    </p:animEffect>
                                    <p:anim calcmode="lin" valueType="num">
                                      <p:cBhvr>
                                        <p:cTn id="59" dur="1000" fill="hold"/>
                                        <p:tgtEl>
                                          <p:spTgt spid="14">
                                            <p:txEl>
                                              <p:pRg st="0" end="0"/>
                                            </p:txEl>
                                          </p:spTgt>
                                        </p:tgtEl>
                                        <p:attrNameLst>
                                          <p:attrName>ppt_x</p:attrName>
                                        </p:attrNameLst>
                                      </p:cBhvr>
                                      <p:tavLst>
                                        <p:tav tm="0">
                                          <p:val>
                                            <p:strVal val="#ppt_x"/>
                                          </p:val>
                                        </p:tav>
                                        <p:tav tm="100000">
                                          <p:val>
                                            <p:strVal val="#ppt_x"/>
                                          </p:val>
                                        </p:tav>
                                      </p:tavLst>
                                    </p:anim>
                                    <p:anim calcmode="lin" valueType="num">
                                      <p:cBhvr>
                                        <p:cTn id="60" dur="1000" fill="hold"/>
                                        <p:tgtEl>
                                          <p:spTgt spid="14">
                                            <p:txEl>
                                              <p:pRg st="0" end="0"/>
                                            </p:txEl>
                                          </p:spTgt>
                                        </p:tgtEl>
                                        <p:attrNameLst>
                                          <p:attrName>ppt_y</p:attrName>
                                        </p:attrNameLst>
                                      </p:cBhvr>
                                      <p:tavLst>
                                        <p:tav tm="0">
                                          <p:val>
                                            <p:strVal val="#ppt_y+.1"/>
                                          </p:val>
                                        </p:tav>
                                        <p:tav tm="100000">
                                          <p:val>
                                            <p:strVal val="#ppt_y"/>
                                          </p:val>
                                        </p:tav>
                                      </p:tavLst>
                                    </p:anim>
                                  </p:childTnLst>
                                </p:cTn>
                              </p:par>
                              <p:par>
                                <p:cTn id="61" presetID="42" presetClass="entr" presetSubtype="0" fill="hold" nodeType="withEffect">
                                  <p:stCondLst>
                                    <p:cond delay="0"/>
                                  </p:stCondLst>
                                  <p:childTnLst>
                                    <p:set>
                                      <p:cBhvr>
                                        <p:cTn id="62" dur="1" fill="hold">
                                          <p:stCondLst>
                                            <p:cond delay="0"/>
                                          </p:stCondLst>
                                        </p:cTn>
                                        <p:tgtEl>
                                          <p:spTgt spid="14">
                                            <p:txEl>
                                              <p:pRg st="1" end="1"/>
                                            </p:txEl>
                                          </p:spTgt>
                                        </p:tgtEl>
                                        <p:attrNameLst>
                                          <p:attrName>style.visibility</p:attrName>
                                        </p:attrNameLst>
                                      </p:cBhvr>
                                      <p:to>
                                        <p:strVal val="visible"/>
                                      </p:to>
                                    </p:set>
                                    <p:animEffect transition="in" filter="fade">
                                      <p:cBhvr>
                                        <p:cTn id="63" dur="1000"/>
                                        <p:tgtEl>
                                          <p:spTgt spid="14">
                                            <p:txEl>
                                              <p:pRg st="1" end="1"/>
                                            </p:txEl>
                                          </p:spTgt>
                                        </p:tgtEl>
                                      </p:cBhvr>
                                    </p:animEffect>
                                    <p:anim calcmode="lin" valueType="num">
                                      <p:cBhvr>
                                        <p:cTn id="64" dur="1000" fill="hold"/>
                                        <p:tgtEl>
                                          <p:spTgt spid="14">
                                            <p:txEl>
                                              <p:pRg st="1" end="1"/>
                                            </p:txEl>
                                          </p:spTgt>
                                        </p:tgtEl>
                                        <p:attrNameLst>
                                          <p:attrName>ppt_x</p:attrName>
                                        </p:attrNameLst>
                                      </p:cBhvr>
                                      <p:tavLst>
                                        <p:tav tm="0">
                                          <p:val>
                                            <p:strVal val="#ppt_x"/>
                                          </p:val>
                                        </p:tav>
                                        <p:tav tm="100000">
                                          <p:val>
                                            <p:strVal val="#ppt_x"/>
                                          </p:val>
                                        </p:tav>
                                      </p:tavLst>
                                    </p:anim>
                                    <p:anim calcmode="lin" valueType="num">
                                      <p:cBhvr>
                                        <p:cTn id="65" dur="1000" fill="hold"/>
                                        <p:tgtEl>
                                          <p:spTgt spid="1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grpId="0" nodeType="clickEffect">
                                  <p:stCondLst>
                                    <p:cond delay="0"/>
                                  </p:stCondLst>
                                  <p:childTnLst>
                                    <p:set>
                                      <p:cBhvr>
                                        <p:cTn id="69" dur="1" fill="hold">
                                          <p:stCondLst>
                                            <p:cond delay="0"/>
                                          </p:stCondLst>
                                        </p:cTn>
                                        <p:tgtEl>
                                          <p:spTgt spid="10">
                                            <p:txEl>
                                              <p:pRg st="0" end="0"/>
                                            </p:txEl>
                                          </p:spTgt>
                                        </p:tgtEl>
                                        <p:attrNameLst>
                                          <p:attrName>style.visibility</p:attrName>
                                        </p:attrNameLst>
                                      </p:cBhvr>
                                      <p:to>
                                        <p:strVal val="visible"/>
                                      </p:to>
                                    </p:set>
                                    <p:animEffect transition="in" filter="fade">
                                      <p:cBhvr>
                                        <p:cTn id="70" dur="1000"/>
                                        <p:tgtEl>
                                          <p:spTgt spid="10">
                                            <p:txEl>
                                              <p:pRg st="0" end="0"/>
                                            </p:txEl>
                                          </p:spTgt>
                                        </p:tgtEl>
                                      </p:cBhvr>
                                    </p:animEffect>
                                    <p:anim calcmode="lin" valueType="num">
                                      <p:cBhvr>
                                        <p:cTn id="71" dur="1000" fill="hold"/>
                                        <p:tgtEl>
                                          <p:spTgt spid="10">
                                            <p:txEl>
                                              <p:pRg st="0" end="0"/>
                                            </p:txEl>
                                          </p:spTgt>
                                        </p:tgtEl>
                                        <p:attrNameLst>
                                          <p:attrName>ppt_x</p:attrName>
                                        </p:attrNameLst>
                                      </p:cBhvr>
                                      <p:tavLst>
                                        <p:tav tm="0">
                                          <p:val>
                                            <p:strVal val="#ppt_x"/>
                                          </p:val>
                                        </p:tav>
                                        <p:tav tm="100000">
                                          <p:val>
                                            <p:strVal val="#ppt_x"/>
                                          </p:val>
                                        </p:tav>
                                      </p:tavLst>
                                    </p:anim>
                                    <p:anim calcmode="lin" valueType="num">
                                      <p:cBhvr>
                                        <p:cTn id="72" dur="1000" fill="hold"/>
                                        <p:tgtEl>
                                          <p:spTgt spid="10">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42" presetClass="entr" presetSubtype="0" fill="hold" grpId="0" nodeType="clickEffect">
                                  <p:stCondLst>
                                    <p:cond delay="0"/>
                                  </p:stCondLst>
                                  <p:childTnLst>
                                    <p:set>
                                      <p:cBhvr>
                                        <p:cTn id="76" dur="1" fill="hold">
                                          <p:stCondLst>
                                            <p:cond delay="0"/>
                                          </p:stCondLst>
                                        </p:cTn>
                                        <p:tgtEl>
                                          <p:spTgt spid="10">
                                            <p:txEl>
                                              <p:pRg st="1" end="1"/>
                                            </p:txEl>
                                          </p:spTgt>
                                        </p:tgtEl>
                                        <p:attrNameLst>
                                          <p:attrName>style.visibility</p:attrName>
                                        </p:attrNameLst>
                                      </p:cBhvr>
                                      <p:to>
                                        <p:strVal val="visible"/>
                                      </p:to>
                                    </p:set>
                                    <p:animEffect transition="in" filter="fade">
                                      <p:cBhvr>
                                        <p:cTn id="77" dur="1000"/>
                                        <p:tgtEl>
                                          <p:spTgt spid="10">
                                            <p:txEl>
                                              <p:pRg st="1" end="1"/>
                                            </p:txEl>
                                          </p:spTgt>
                                        </p:tgtEl>
                                      </p:cBhvr>
                                    </p:animEffect>
                                    <p:anim calcmode="lin" valueType="num">
                                      <p:cBhvr>
                                        <p:cTn id="78" dur="1000" fill="hold"/>
                                        <p:tgtEl>
                                          <p:spTgt spid="10">
                                            <p:txEl>
                                              <p:pRg st="1" end="1"/>
                                            </p:txEl>
                                          </p:spTgt>
                                        </p:tgtEl>
                                        <p:attrNameLst>
                                          <p:attrName>ppt_x</p:attrName>
                                        </p:attrNameLst>
                                      </p:cBhvr>
                                      <p:tavLst>
                                        <p:tav tm="0">
                                          <p:val>
                                            <p:strVal val="#ppt_x"/>
                                          </p:val>
                                        </p:tav>
                                        <p:tav tm="100000">
                                          <p:val>
                                            <p:strVal val="#ppt_x"/>
                                          </p:val>
                                        </p:tav>
                                      </p:tavLst>
                                    </p:anim>
                                    <p:anim calcmode="lin" valueType="num">
                                      <p:cBhvr>
                                        <p:cTn id="79" dur="1000" fill="hold"/>
                                        <p:tgtEl>
                                          <p:spTgt spid="10">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42" presetClass="entr" presetSubtype="0" fill="hold" grpId="0" nodeType="clickEffect">
                                  <p:stCondLst>
                                    <p:cond delay="0"/>
                                  </p:stCondLst>
                                  <p:childTnLst>
                                    <p:set>
                                      <p:cBhvr>
                                        <p:cTn id="83" dur="1" fill="hold">
                                          <p:stCondLst>
                                            <p:cond delay="0"/>
                                          </p:stCondLst>
                                        </p:cTn>
                                        <p:tgtEl>
                                          <p:spTgt spid="10">
                                            <p:txEl>
                                              <p:pRg st="2" end="2"/>
                                            </p:txEl>
                                          </p:spTgt>
                                        </p:tgtEl>
                                        <p:attrNameLst>
                                          <p:attrName>style.visibility</p:attrName>
                                        </p:attrNameLst>
                                      </p:cBhvr>
                                      <p:to>
                                        <p:strVal val="visible"/>
                                      </p:to>
                                    </p:set>
                                    <p:animEffect transition="in" filter="fade">
                                      <p:cBhvr>
                                        <p:cTn id="84" dur="1000"/>
                                        <p:tgtEl>
                                          <p:spTgt spid="10">
                                            <p:txEl>
                                              <p:pRg st="2" end="2"/>
                                            </p:txEl>
                                          </p:spTgt>
                                        </p:tgtEl>
                                      </p:cBhvr>
                                    </p:animEffect>
                                    <p:anim calcmode="lin" valueType="num">
                                      <p:cBhvr>
                                        <p:cTn id="85" dur="1000" fill="hold"/>
                                        <p:tgtEl>
                                          <p:spTgt spid="10">
                                            <p:txEl>
                                              <p:pRg st="2" end="2"/>
                                            </p:txEl>
                                          </p:spTgt>
                                        </p:tgtEl>
                                        <p:attrNameLst>
                                          <p:attrName>ppt_x</p:attrName>
                                        </p:attrNameLst>
                                      </p:cBhvr>
                                      <p:tavLst>
                                        <p:tav tm="0">
                                          <p:val>
                                            <p:strVal val="#ppt_x"/>
                                          </p:val>
                                        </p:tav>
                                        <p:tav tm="100000">
                                          <p:val>
                                            <p:strVal val="#ppt_x"/>
                                          </p:val>
                                        </p:tav>
                                      </p:tavLst>
                                    </p:anim>
                                    <p:anim calcmode="lin" valueType="num">
                                      <p:cBhvr>
                                        <p:cTn id="86" dur="1000" fill="hold"/>
                                        <p:tgtEl>
                                          <p:spTgt spid="10">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31" presetClass="entr" presetSubtype="0" fill="hold" grpId="0" nodeType="clickEffect">
                                  <p:stCondLst>
                                    <p:cond delay="0"/>
                                  </p:stCondLst>
                                  <p:childTnLst>
                                    <p:set>
                                      <p:cBhvr>
                                        <p:cTn id="90" dur="1" fill="hold">
                                          <p:stCondLst>
                                            <p:cond delay="0"/>
                                          </p:stCondLst>
                                        </p:cTn>
                                        <p:tgtEl>
                                          <p:spTgt spid="19"/>
                                        </p:tgtEl>
                                        <p:attrNameLst>
                                          <p:attrName>style.visibility</p:attrName>
                                        </p:attrNameLst>
                                      </p:cBhvr>
                                      <p:to>
                                        <p:strVal val="visible"/>
                                      </p:to>
                                    </p:set>
                                    <p:anim calcmode="lin" valueType="num">
                                      <p:cBhvr>
                                        <p:cTn id="91" dur="1000" fill="hold"/>
                                        <p:tgtEl>
                                          <p:spTgt spid="19"/>
                                        </p:tgtEl>
                                        <p:attrNameLst>
                                          <p:attrName>ppt_w</p:attrName>
                                        </p:attrNameLst>
                                      </p:cBhvr>
                                      <p:tavLst>
                                        <p:tav tm="0">
                                          <p:val>
                                            <p:fltVal val="0"/>
                                          </p:val>
                                        </p:tav>
                                        <p:tav tm="100000">
                                          <p:val>
                                            <p:strVal val="#ppt_w"/>
                                          </p:val>
                                        </p:tav>
                                      </p:tavLst>
                                    </p:anim>
                                    <p:anim calcmode="lin" valueType="num">
                                      <p:cBhvr>
                                        <p:cTn id="92" dur="1000" fill="hold"/>
                                        <p:tgtEl>
                                          <p:spTgt spid="19"/>
                                        </p:tgtEl>
                                        <p:attrNameLst>
                                          <p:attrName>ppt_h</p:attrName>
                                        </p:attrNameLst>
                                      </p:cBhvr>
                                      <p:tavLst>
                                        <p:tav tm="0">
                                          <p:val>
                                            <p:fltVal val="0"/>
                                          </p:val>
                                        </p:tav>
                                        <p:tav tm="100000">
                                          <p:val>
                                            <p:strVal val="#ppt_h"/>
                                          </p:val>
                                        </p:tav>
                                      </p:tavLst>
                                    </p:anim>
                                    <p:anim calcmode="lin" valueType="num">
                                      <p:cBhvr>
                                        <p:cTn id="93" dur="1000" fill="hold"/>
                                        <p:tgtEl>
                                          <p:spTgt spid="19"/>
                                        </p:tgtEl>
                                        <p:attrNameLst>
                                          <p:attrName>style.rotation</p:attrName>
                                        </p:attrNameLst>
                                      </p:cBhvr>
                                      <p:tavLst>
                                        <p:tav tm="0">
                                          <p:val>
                                            <p:fltVal val="90"/>
                                          </p:val>
                                        </p:tav>
                                        <p:tav tm="100000">
                                          <p:val>
                                            <p:fltVal val="0"/>
                                          </p:val>
                                        </p:tav>
                                      </p:tavLst>
                                    </p:anim>
                                    <p:animEffect transition="in" filter="fade">
                                      <p:cBhvr>
                                        <p:cTn id="94" dur="1000"/>
                                        <p:tgtEl>
                                          <p:spTgt spid="19"/>
                                        </p:tgtEl>
                                      </p:cBhvr>
                                    </p:animEffect>
                                  </p:childTnLst>
                                </p:cTn>
                              </p:par>
                            </p:childTnLst>
                          </p:cTn>
                        </p:par>
                      </p:childTnLst>
                    </p:cTn>
                  </p:par>
                  <p:par>
                    <p:cTn id="95" fill="hold">
                      <p:stCondLst>
                        <p:cond delay="indefinite"/>
                      </p:stCondLst>
                      <p:childTnLst>
                        <p:par>
                          <p:cTn id="96" fill="hold">
                            <p:stCondLst>
                              <p:cond delay="0"/>
                            </p:stCondLst>
                            <p:childTnLst>
                              <p:par>
                                <p:cTn id="97" presetID="42" presetClass="entr" presetSubtype="0" fill="hold" grpId="0" nodeType="clickEffect">
                                  <p:stCondLst>
                                    <p:cond delay="0"/>
                                  </p:stCondLst>
                                  <p:childTnLst>
                                    <p:set>
                                      <p:cBhvr>
                                        <p:cTn id="98" dur="1" fill="hold">
                                          <p:stCondLst>
                                            <p:cond delay="0"/>
                                          </p:stCondLst>
                                        </p:cTn>
                                        <p:tgtEl>
                                          <p:spTgt spid="18"/>
                                        </p:tgtEl>
                                        <p:attrNameLst>
                                          <p:attrName>style.visibility</p:attrName>
                                        </p:attrNameLst>
                                      </p:cBhvr>
                                      <p:to>
                                        <p:strVal val="visible"/>
                                      </p:to>
                                    </p:set>
                                    <p:animEffect transition="in" filter="fade">
                                      <p:cBhvr>
                                        <p:cTn id="99" dur="1000"/>
                                        <p:tgtEl>
                                          <p:spTgt spid="18"/>
                                        </p:tgtEl>
                                      </p:cBhvr>
                                    </p:animEffect>
                                    <p:anim calcmode="lin" valueType="num">
                                      <p:cBhvr>
                                        <p:cTn id="100" dur="1000" fill="hold"/>
                                        <p:tgtEl>
                                          <p:spTgt spid="18"/>
                                        </p:tgtEl>
                                        <p:attrNameLst>
                                          <p:attrName>ppt_x</p:attrName>
                                        </p:attrNameLst>
                                      </p:cBhvr>
                                      <p:tavLst>
                                        <p:tav tm="0">
                                          <p:val>
                                            <p:strVal val="#ppt_x"/>
                                          </p:val>
                                        </p:tav>
                                        <p:tav tm="100000">
                                          <p:val>
                                            <p:strVal val="#ppt_x"/>
                                          </p:val>
                                        </p:tav>
                                      </p:tavLst>
                                    </p:anim>
                                    <p:anim calcmode="lin" valueType="num">
                                      <p:cBhvr>
                                        <p:cTn id="101"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build="p"/>
      <p:bldP spid="8" grpId="0"/>
      <p:bldP spid="9" grpId="0"/>
      <p:bldP spid="10" grpId="0" build="p"/>
      <p:bldP spid="17" grpId="0" animBg="1"/>
      <p:bldP spid="18" grpId="0"/>
      <p:bldP spid="19"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97808" y="-33674"/>
            <a:ext cx="4882612" cy="588021"/>
          </a:xfrm>
        </p:spPr>
        <p:txBody>
          <a:bodyPr>
            <a:normAutofit fontScale="90000"/>
          </a:bodyPr>
          <a:lstStyle/>
          <a:p>
            <a:pPr algn="ctr"/>
            <a:r>
              <a:rPr lang="en-US" sz="3600" b="1" dirty="0" smtClean="0"/>
              <a:t>HOW TO BUY AN IPO?</a:t>
            </a:r>
            <a:endParaRPr lang="en-US" sz="3600" b="1" dirty="0"/>
          </a:p>
        </p:txBody>
      </p:sp>
      <p:sp>
        <p:nvSpPr>
          <p:cNvPr id="4" name="Footer Placeholder 3"/>
          <p:cNvSpPr>
            <a:spLocks noGrp="1"/>
          </p:cNvSpPr>
          <p:nvPr>
            <p:ph type="ftr" sz="quarter" idx="11"/>
          </p:nvPr>
        </p:nvSpPr>
        <p:spPr/>
        <p:txBody>
          <a:bodyPr/>
          <a:lstStyle/>
          <a:p>
            <a:r>
              <a:rPr lang="en-US" smtClean="0"/>
              <a:t>www.sharemarket.com</a:t>
            </a:r>
            <a:endParaRPr lang="en-US" dirty="0"/>
          </a:p>
        </p:txBody>
      </p:sp>
      <p:sp>
        <p:nvSpPr>
          <p:cNvPr id="3" name="TextBox 2"/>
          <p:cNvSpPr txBox="1"/>
          <p:nvPr/>
        </p:nvSpPr>
        <p:spPr>
          <a:xfrm>
            <a:off x="1094509" y="478834"/>
            <a:ext cx="9966036" cy="880369"/>
          </a:xfrm>
          <a:prstGeom prst="rect">
            <a:avLst/>
          </a:prstGeom>
          <a:noFill/>
          <a:ln>
            <a:noFill/>
          </a:ln>
        </p:spPr>
        <p:txBody>
          <a:bodyPr wrap="square" rtlCol="0" anchor="ctr" anchorCtr="1">
            <a:spAutoFit/>
          </a:bodyPr>
          <a:lstStyle/>
          <a:p>
            <a:pPr marL="285750" indent="-285750">
              <a:lnSpc>
                <a:spcPct val="150000"/>
              </a:lnSpc>
              <a:buFont typeface="Wingdings" panose="05000000000000000000" pitchFamily="2" charset="2"/>
              <a:buChar char="Ø"/>
            </a:pPr>
            <a:r>
              <a:rPr lang="en-US" dirty="0"/>
              <a:t>You can </a:t>
            </a:r>
            <a:r>
              <a:rPr lang="en-US" dirty="0" smtClean="0"/>
              <a:t>start </a:t>
            </a:r>
            <a:r>
              <a:rPr lang="en-US" dirty="0"/>
              <a:t>investing in an IPO instantly with the help of your existing online bank account</a:t>
            </a:r>
            <a:r>
              <a:rPr lang="en-US" dirty="0" smtClean="0"/>
              <a:t>.</a:t>
            </a:r>
          </a:p>
          <a:p>
            <a:pPr marL="285750" indent="-285750">
              <a:lnSpc>
                <a:spcPct val="150000"/>
              </a:lnSpc>
              <a:buFont typeface="Wingdings" panose="05000000000000000000" pitchFamily="2" charset="2"/>
              <a:buChar char="Ø"/>
            </a:pPr>
            <a:r>
              <a:rPr lang="en-US" dirty="0" smtClean="0"/>
              <a:t>Log in your existing internet banking.</a:t>
            </a:r>
          </a:p>
        </p:txBody>
      </p:sp>
      <p:pic>
        <p:nvPicPr>
          <p:cNvPr id="5" name="Picture 4"/>
          <p:cNvPicPr>
            <a:picLocks noChangeAspect="1"/>
          </p:cNvPicPr>
          <p:nvPr/>
        </p:nvPicPr>
        <p:blipFill>
          <a:blip r:embed="rId2"/>
          <a:stretch>
            <a:fillRect/>
          </a:stretch>
        </p:blipFill>
        <p:spPr>
          <a:xfrm>
            <a:off x="0" y="1359203"/>
            <a:ext cx="12192000" cy="5574310"/>
          </a:xfrm>
          <a:prstGeom prst="rect">
            <a:avLst/>
          </a:prstGeom>
        </p:spPr>
      </p:pic>
      <p:sp>
        <p:nvSpPr>
          <p:cNvPr id="12" name="Down Arrow 11"/>
          <p:cNvSpPr/>
          <p:nvPr/>
        </p:nvSpPr>
        <p:spPr>
          <a:xfrm>
            <a:off x="2227075" y="2378345"/>
            <a:ext cx="733245" cy="1479431"/>
          </a:xfrm>
          <a:prstGeom prst="downArrow">
            <a:avLst/>
          </a:prstGeom>
          <a:solidFill>
            <a:srgbClr val="FF0000"/>
          </a:soli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IN" dirty="0"/>
          </a:p>
        </p:txBody>
      </p:sp>
      <p:sp>
        <p:nvSpPr>
          <p:cNvPr id="13" name="TextBox 12"/>
          <p:cNvSpPr txBox="1"/>
          <p:nvPr/>
        </p:nvSpPr>
        <p:spPr>
          <a:xfrm>
            <a:off x="3314773" y="3150469"/>
            <a:ext cx="3062491" cy="707886"/>
          </a:xfrm>
          <a:prstGeom prst="rect">
            <a:avLst/>
          </a:prstGeom>
          <a:noFill/>
          <a:ln>
            <a:solidFill>
              <a:schemeClr val="bg2"/>
            </a:solidFill>
          </a:ln>
        </p:spPr>
        <p:txBody>
          <a:bodyPr wrap="square" rtlCol="0" anchor="ctr" anchorCtr="1">
            <a:spAutoFit/>
          </a:bodyPr>
          <a:lstStyle/>
          <a:p>
            <a:r>
              <a:rPr lang="en-IN" sz="2000" b="1" dirty="0" smtClean="0">
                <a:solidFill>
                  <a:srgbClr val="FF0000"/>
                </a:solidFill>
                <a:latin typeface="Arial Black" panose="020B0A04020102020204" pitchFamily="34" charset="0"/>
              </a:rPr>
              <a:t>LOG IN YOUR INTERNET BANKING</a:t>
            </a:r>
            <a:endParaRPr lang="en-IN" sz="2000" b="1" dirty="0">
              <a:solidFill>
                <a:srgbClr val="FF0000"/>
              </a:solidFill>
              <a:latin typeface="Arial Black" panose="020B0A04020102020204" pitchFamily="34" charset="0"/>
            </a:endParaRPr>
          </a:p>
        </p:txBody>
      </p:sp>
      <p:sp>
        <p:nvSpPr>
          <p:cNvPr id="16" name="Flowchart: Terminator 15"/>
          <p:cNvSpPr/>
          <p:nvPr/>
        </p:nvSpPr>
        <p:spPr>
          <a:xfrm>
            <a:off x="2743200" y="1457325"/>
            <a:ext cx="1981200" cy="552450"/>
          </a:xfrm>
          <a:prstGeom prst="flowChartTerminator">
            <a:avLst/>
          </a:prstGeom>
          <a:noFill/>
          <a:ln w="76200">
            <a:solidFill>
              <a:srgbClr val="FF0000"/>
            </a:solid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IN" dirty="0"/>
          </a:p>
        </p:txBody>
      </p:sp>
    </p:spTree>
    <p:extLst>
      <p:ext uri="{BB962C8B-B14F-4D97-AF65-F5344CB8AC3E}">
        <p14:creationId xmlns:p14="http://schemas.microsoft.com/office/powerpoint/2010/main" val="573485193"/>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6" presetClass="entr" presetSubtype="16" fill="hold" nodeType="click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circle(in)">
                                      <p:cBhvr>
                                        <p:cTn id="28" dur="2000"/>
                                        <p:tgtEl>
                                          <p:spTgt spid="5"/>
                                        </p:tgtEl>
                                      </p:cBhvr>
                                    </p:animEffect>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16"/>
                                        </p:tgtEl>
                                        <p:attrNameLst>
                                          <p:attrName>style.visibility</p:attrName>
                                        </p:attrNameLst>
                                      </p:cBhvr>
                                      <p:to>
                                        <p:strVal val="visible"/>
                                      </p:to>
                                    </p:set>
                                    <p:animEffect transition="in" filter="fade">
                                      <p:cBhvr>
                                        <p:cTn id="33" dur="1000"/>
                                        <p:tgtEl>
                                          <p:spTgt spid="16"/>
                                        </p:tgtEl>
                                      </p:cBhvr>
                                    </p:animEffect>
                                    <p:anim calcmode="lin" valueType="num">
                                      <p:cBhvr>
                                        <p:cTn id="34" dur="1000" fill="hold"/>
                                        <p:tgtEl>
                                          <p:spTgt spid="16"/>
                                        </p:tgtEl>
                                        <p:attrNameLst>
                                          <p:attrName>ppt_x</p:attrName>
                                        </p:attrNameLst>
                                      </p:cBhvr>
                                      <p:tavLst>
                                        <p:tav tm="0">
                                          <p:val>
                                            <p:strVal val="#ppt_x"/>
                                          </p:val>
                                        </p:tav>
                                        <p:tav tm="100000">
                                          <p:val>
                                            <p:strVal val="#ppt_x"/>
                                          </p:val>
                                        </p:tav>
                                      </p:tavLst>
                                    </p:anim>
                                    <p:anim calcmode="lin" valueType="num">
                                      <p:cBhvr>
                                        <p:cTn id="35"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12"/>
                                        </p:tgtEl>
                                        <p:attrNameLst>
                                          <p:attrName>style.visibility</p:attrName>
                                        </p:attrNameLst>
                                      </p:cBhvr>
                                      <p:to>
                                        <p:strVal val="visible"/>
                                      </p:to>
                                    </p:set>
                                    <p:animEffect transition="in" filter="fade">
                                      <p:cBhvr>
                                        <p:cTn id="40" dur="1000"/>
                                        <p:tgtEl>
                                          <p:spTgt spid="12"/>
                                        </p:tgtEl>
                                      </p:cBhvr>
                                    </p:animEffect>
                                    <p:anim calcmode="lin" valueType="num">
                                      <p:cBhvr>
                                        <p:cTn id="41" dur="1000" fill="hold"/>
                                        <p:tgtEl>
                                          <p:spTgt spid="12"/>
                                        </p:tgtEl>
                                        <p:attrNameLst>
                                          <p:attrName>ppt_x</p:attrName>
                                        </p:attrNameLst>
                                      </p:cBhvr>
                                      <p:tavLst>
                                        <p:tav tm="0">
                                          <p:val>
                                            <p:strVal val="#ppt_x"/>
                                          </p:val>
                                        </p:tav>
                                        <p:tav tm="100000">
                                          <p:val>
                                            <p:strVal val="#ppt_x"/>
                                          </p:val>
                                        </p:tav>
                                      </p:tavLst>
                                    </p:anim>
                                    <p:anim calcmode="lin" valueType="num">
                                      <p:cBhvr>
                                        <p:cTn id="42" dur="1000" fill="hold"/>
                                        <p:tgtEl>
                                          <p:spTgt spid="12"/>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p:stCondLst>
                                    <p:cond delay="0"/>
                                  </p:stCondLst>
                                  <p:childTnLst>
                                    <p:set>
                                      <p:cBhvr>
                                        <p:cTn id="44" dur="1" fill="hold">
                                          <p:stCondLst>
                                            <p:cond delay="0"/>
                                          </p:stCondLst>
                                        </p:cTn>
                                        <p:tgtEl>
                                          <p:spTgt spid="13"/>
                                        </p:tgtEl>
                                        <p:attrNameLst>
                                          <p:attrName>style.visibility</p:attrName>
                                        </p:attrNameLst>
                                      </p:cBhvr>
                                      <p:to>
                                        <p:strVal val="visible"/>
                                      </p:to>
                                    </p:set>
                                    <p:animEffect transition="in" filter="fade">
                                      <p:cBhvr>
                                        <p:cTn id="45" dur="1000"/>
                                        <p:tgtEl>
                                          <p:spTgt spid="13"/>
                                        </p:tgtEl>
                                      </p:cBhvr>
                                    </p:animEffect>
                                    <p:anim calcmode="lin" valueType="num">
                                      <p:cBhvr>
                                        <p:cTn id="46" dur="1000" fill="hold"/>
                                        <p:tgtEl>
                                          <p:spTgt spid="13"/>
                                        </p:tgtEl>
                                        <p:attrNameLst>
                                          <p:attrName>ppt_x</p:attrName>
                                        </p:attrNameLst>
                                      </p:cBhvr>
                                      <p:tavLst>
                                        <p:tav tm="0">
                                          <p:val>
                                            <p:strVal val="#ppt_x"/>
                                          </p:val>
                                        </p:tav>
                                        <p:tav tm="100000">
                                          <p:val>
                                            <p:strVal val="#ppt_x"/>
                                          </p:val>
                                        </p:tav>
                                      </p:tavLst>
                                    </p:anim>
                                    <p:anim calcmode="lin" valueType="num">
                                      <p:cBhvr>
                                        <p:cTn id="47"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P spid="12" grpId="0" animBg="1"/>
      <p:bldP spid="13" grpId="0" animBg="1"/>
      <p:bldP spid="16"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0" y="0"/>
            <a:ext cx="12192000" cy="6858000"/>
          </a:xfrm>
          <a:prstGeom prst="rect">
            <a:avLst/>
          </a:prstGeom>
        </p:spPr>
      </p:pic>
      <p:sp>
        <p:nvSpPr>
          <p:cNvPr id="4" name="Footer Placeholder 3"/>
          <p:cNvSpPr>
            <a:spLocks noGrp="1"/>
          </p:cNvSpPr>
          <p:nvPr>
            <p:ph type="ftr" sz="quarter" idx="11"/>
          </p:nvPr>
        </p:nvSpPr>
        <p:spPr/>
        <p:txBody>
          <a:bodyPr/>
          <a:lstStyle/>
          <a:p>
            <a:r>
              <a:rPr lang="en-US" smtClean="0"/>
              <a:t>www.sharemarket.com</a:t>
            </a:r>
            <a:endParaRPr lang="en-US" dirty="0"/>
          </a:p>
        </p:txBody>
      </p:sp>
      <p:sp>
        <p:nvSpPr>
          <p:cNvPr id="7" name="Down Arrow 6"/>
          <p:cNvSpPr/>
          <p:nvPr/>
        </p:nvSpPr>
        <p:spPr>
          <a:xfrm>
            <a:off x="1407925" y="1340120"/>
            <a:ext cx="733245" cy="1479431"/>
          </a:xfrm>
          <a:prstGeom prst="downArrow">
            <a:avLst/>
          </a:prstGeom>
          <a:solidFill>
            <a:srgbClr val="FF0000"/>
          </a:soli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IN" dirty="0"/>
          </a:p>
        </p:txBody>
      </p:sp>
      <p:sp>
        <p:nvSpPr>
          <p:cNvPr id="8" name="TextBox 7"/>
          <p:cNvSpPr txBox="1"/>
          <p:nvPr/>
        </p:nvSpPr>
        <p:spPr>
          <a:xfrm>
            <a:off x="2743273" y="1914116"/>
            <a:ext cx="3062491" cy="1015663"/>
          </a:xfrm>
          <a:prstGeom prst="rect">
            <a:avLst/>
          </a:prstGeom>
          <a:noFill/>
          <a:ln>
            <a:noFill/>
          </a:ln>
        </p:spPr>
        <p:txBody>
          <a:bodyPr wrap="square" rtlCol="0" anchor="ctr" anchorCtr="1">
            <a:spAutoFit/>
          </a:bodyPr>
          <a:lstStyle/>
          <a:p>
            <a:r>
              <a:rPr lang="en-IN" sz="2000" b="1" dirty="0" smtClean="0">
                <a:solidFill>
                  <a:srgbClr val="FF0000"/>
                </a:solidFill>
                <a:latin typeface="Arial Black" panose="020B0A04020102020204" pitchFamily="34" charset="0"/>
              </a:rPr>
              <a:t>LOG IN YOUR USERNAME AND PASSWORD</a:t>
            </a:r>
            <a:endParaRPr lang="en-IN" sz="2000" b="1" dirty="0">
              <a:solidFill>
                <a:srgbClr val="FF0000"/>
              </a:solidFill>
              <a:latin typeface="Arial Black" panose="020B0A04020102020204" pitchFamily="34" charset="0"/>
            </a:endParaRPr>
          </a:p>
        </p:txBody>
      </p:sp>
    </p:spTree>
    <p:extLst>
      <p:ext uri="{BB962C8B-B14F-4D97-AF65-F5344CB8AC3E}">
        <p14:creationId xmlns:p14="http://schemas.microsoft.com/office/powerpoint/2010/main" val="468842849"/>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anim calcmode="lin" valueType="num">
                                      <p:cBhvr>
                                        <p:cTn id="18" dur="1000" fill="hold"/>
                                        <p:tgtEl>
                                          <p:spTgt spid="8"/>
                                        </p:tgtEl>
                                        <p:attrNameLst>
                                          <p:attrName>ppt_x</p:attrName>
                                        </p:attrNameLst>
                                      </p:cBhvr>
                                      <p:tavLst>
                                        <p:tav tm="0">
                                          <p:val>
                                            <p:strVal val="#ppt_x"/>
                                          </p:val>
                                        </p:tav>
                                        <p:tav tm="100000">
                                          <p:val>
                                            <p:strVal val="#ppt_x"/>
                                          </p:val>
                                        </p:tav>
                                      </p:tavLst>
                                    </p:anim>
                                    <p:anim calcmode="lin" valueType="num">
                                      <p:cBhvr>
                                        <p:cTn id="1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US" smtClean="0"/>
              <a:t>www.sharemarket.com</a:t>
            </a:r>
            <a:endParaRPr lang="en-US" dirty="0"/>
          </a:p>
        </p:txBody>
      </p:sp>
      <p:pic>
        <p:nvPicPr>
          <p:cNvPr id="6" name="Picture 5"/>
          <p:cNvPicPr>
            <a:picLocks noChangeAspect="1"/>
          </p:cNvPicPr>
          <p:nvPr/>
        </p:nvPicPr>
        <p:blipFill>
          <a:blip r:embed="rId2"/>
          <a:stretch>
            <a:fillRect/>
          </a:stretch>
        </p:blipFill>
        <p:spPr>
          <a:xfrm>
            <a:off x="0" y="1"/>
            <a:ext cx="12192000" cy="6858000"/>
          </a:xfrm>
          <a:prstGeom prst="rect">
            <a:avLst/>
          </a:prstGeom>
        </p:spPr>
      </p:pic>
      <p:sp>
        <p:nvSpPr>
          <p:cNvPr id="7" name="Down Arrow 6"/>
          <p:cNvSpPr/>
          <p:nvPr/>
        </p:nvSpPr>
        <p:spPr>
          <a:xfrm>
            <a:off x="7703950" y="266700"/>
            <a:ext cx="733245" cy="1438426"/>
          </a:xfrm>
          <a:prstGeom prst="downArrow">
            <a:avLst/>
          </a:prstGeom>
          <a:solidFill>
            <a:srgbClr val="FF0000"/>
          </a:soli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IN" dirty="0"/>
          </a:p>
        </p:txBody>
      </p:sp>
      <p:sp>
        <p:nvSpPr>
          <p:cNvPr id="8" name="TextBox 7"/>
          <p:cNvSpPr txBox="1"/>
          <p:nvPr/>
        </p:nvSpPr>
        <p:spPr>
          <a:xfrm>
            <a:off x="4362523" y="574476"/>
            <a:ext cx="3062491" cy="400110"/>
          </a:xfrm>
          <a:prstGeom prst="rect">
            <a:avLst/>
          </a:prstGeom>
          <a:noFill/>
          <a:ln>
            <a:noFill/>
          </a:ln>
        </p:spPr>
        <p:txBody>
          <a:bodyPr wrap="square" rtlCol="0" anchor="ctr" anchorCtr="1">
            <a:spAutoFit/>
          </a:bodyPr>
          <a:lstStyle/>
          <a:p>
            <a:r>
              <a:rPr lang="en-IN" sz="2000" b="1" dirty="0" smtClean="0">
                <a:solidFill>
                  <a:srgbClr val="FF0000"/>
                </a:solidFill>
                <a:latin typeface="Arial Black" panose="020B0A04020102020204" pitchFamily="34" charset="0"/>
              </a:rPr>
              <a:t>Click on e-</a:t>
            </a:r>
            <a:r>
              <a:rPr lang="en-IN" sz="2000" b="1" dirty="0" err="1" smtClean="0">
                <a:solidFill>
                  <a:srgbClr val="FF0000"/>
                </a:solidFill>
                <a:latin typeface="Arial Black" panose="020B0A04020102020204" pitchFamily="34" charset="0"/>
              </a:rPr>
              <a:t>Serices</a:t>
            </a:r>
            <a:endParaRPr lang="en-IN" sz="2000" b="1" dirty="0">
              <a:solidFill>
                <a:srgbClr val="FF0000"/>
              </a:solidFill>
              <a:latin typeface="Arial Black" panose="020B0A04020102020204" pitchFamily="34" charset="0"/>
            </a:endParaRPr>
          </a:p>
        </p:txBody>
      </p:sp>
    </p:spTree>
    <p:extLst>
      <p:ext uri="{BB962C8B-B14F-4D97-AF65-F5344CB8AC3E}">
        <p14:creationId xmlns:p14="http://schemas.microsoft.com/office/powerpoint/2010/main" val="3350349451"/>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in)">
                                      <p:cBhvr>
                                        <p:cTn id="7" dur="2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strVal val="#ppt_x"/>
                                          </p:val>
                                        </p:tav>
                                        <p:tav tm="100000">
                                          <p:val>
                                            <p:strVal val="#ppt_x"/>
                                          </p:val>
                                        </p:tav>
                                      </p:tavLst>
                                    </p:anim>
                                    <p:anim calcmode="lin" valueType="num">
                                      <p:cBhvr>
                                        <p:cTn id="14" dur="1000" fill="hold"/>
                                        <p:tgtEl>
                                          <p:spTgt spid="8"/>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1000"/>
                                        <p:tgtEl>
                                          <p:spTgt spid="7"/>
                                        </p:tgtEl>
                                      </p:cBhvr>
                                    </p:animEffect>
                                    <p:anim calcmode="lin" valueType="num">
                                      <p:cBhvr>
                                        <p:cTn id="18" dur="1000" fill="hold"/>
                                        <p:tgtEl>
                                          <p:spTgt spid="7"/>
                                        </p:tgtEl>
                                        <p:attrNameLst>
                                          <p:attrName>ppt_x</p:attrName>
                                        </p:attrNameLst>
                                      </p:cBhvr>
                                      <p:tavLst>
                                        <p:tav tm="0">
                                          <p:val>
                                            <p:strVal val="#ppt_x"/>
                                          </p:val>
                                        </p:tav>
                                        <p:tav tm="100000">
                                          <p:val>
                                            <p:strVal val="#ppt_x"/>
                                          </p:val>
                                        </p:tav>
                                      </p:tavLst>
                                    </p:anim>
                                    <p:anim calcmode="lin" valueType="num">
                                      <p:cBhvr>
                                        <p:cTn id="1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0" y="0"/>
            <a:ext cx="12192000" cy="6858000"/>
          </a:xfrm>
          <a:prstGeom prst="rect">
            <a:avLst/>
          </a:prstGeom>
        </p:spPr>
      </p:pic>
      <p:sp>
        <p:nvSpPr>
          <p:cNvPr id="6" name="Down Arrow 5"/>
          <p:cNvSpPr/>
          <p:nvPr/>
        </p:nvSpPr>
        <p:spPr>
          <a:xfrm>
            <a:off x="7723000" y="2940320"/>
            <a:ext cx="733245" cy="1479431"/>
          </a:xfrm>
          <a:prstGeom prst="downArrow">
            <a:avLst/>
          </a:prstGeom>
          <a:solidFill>
            <a:srgbClr val="FF0000"/>
          </a:soli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IN" dirty="0"/>
          </a:p>
        </p:txBody>
      </p:sp>
      <p:sp>
        <p:nvSpPr>
          <p:cNvPr id="7" name="TextBox 6"/>
          <p:cNvSpPr txBox="1"/>
          <p:nvPr/>
        </p:nvSpPr>
        <p:spPr>
          <a:xfrm>
            <a:off x="8792877" y="3711865"/>
            <a:ext cx="3062491" cy="707886"/>
          </a:xfrm>
          <a:prstGeom prst="rect">
            <a:avLst/>
          </a:prstGeom>
          <a:noFill/>
          <a:ln>
            <a:noFill/>
          </a:ln>
        </p:spPr>
        <p:txBody>
          <a:bodyPr wrap="square" rtlCol="0" anchor="ctr" anchorCtr="1">
            <a:spAutoFit/>
          </a:bodyPr>
          <a:lstStyle/>
          <a:p>
            <a:r>
              <a:rPr lang="en-IN" sz="2000" b="1" dirty="0" smtClean="0">
                <a:solidFill>
                  <a:srgbClr val="FF0000"/>
                </a:solidFill>
                <a:latin typeface="Arial Black" panose="020B0A04020102020204" pitchFamily="34" charset="0"/>
              </a:rPr>
              <a:t>Click on </a:t>
            </a:r>
            <a:r>
              <a:rPr lang="en-IN" sz="2000" b="1" dirty="0" err="1" smtClean="0">
                <a:solidFill>
                  <a:srgbClr val="FF0000"/>
                </a:solidFill>
                <a:latin typeface="Arial Black" panose="020B0A04020102020204" pitchFamily="34" charset="0"/>
              </a:rPr>
              <a:t>Demat</a:t>
            </a:r>
            <a:r>
              <a:rPr lang="en-IN" sz="2000" b="1" dirty="0" smtClean="0">
                <a:solidFill>
                  <a:srgbClr val="FF0000"/>
                </a:solidFill>
                <a:latin typeface="Arial Black" panose="020B0A04020102020204" pitchFamily="34" charset="0"/>
              </a:rPr>
              <a:t> &amp; ASBA Services</a:t>
            </a:r>
            <a:endParaRPr lang="en-IN" sz="2000" b="1" dirty="0">
              <a:solidFill>
                <a:srgbClr val="FF0000"/>
              </a:solidFill>
              <a:latin typeface="Arial Black" panose="020B0A04020102020204" pitchFamily="34" charset="0"/>
            </a:endParaRPr>
          </a:p>
        </p:txBody>
      </p:sp>
    </p:spTree>
    <p:extLst>
      <p:ext uri="{BB962C8B-B14F-4D97-AF65-F5344CB8AC3E}">
        <p14:creationId xmlns:p14="http://schemas.microsoft.com/office/powerpoint/2010/main" val="1224583899"/>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1000"/>
                                        <p:tgtEl>
                                          <p:spTgt spid="7"/>
                                        </p:tgtEl>
                                      </p:cBhvr>
                                    </p:animEffect>
                                    <p:anim calcmode="lin" valueType="num">
                                      <p:cBhvr>
                                        <p:cTn id="18" dur="1000" fill="hold"/>
                                        <p:tgtEl>
                                          <p:spTgt spid="7"/>
                                        </p:tgtEl>
                                        <p:attrNameLst>
                                          <p:attrName>ppt_x</p:attrName>
                                        </p:attrNameLst>
                                      </p:cBhvr>
                                      <p:tavLst>
                                        <p:tav tm="0">
                                          <p:val>
                                            <p:strVal val="#ppt_x"/>
                                          </p:val>
                                        </p:tav>
                                        <p:tav tm="100000">
                                          <p:val>
                                            <p:strVal val="#ppt_x"/>
                                          </p:val>
                                        </p:tav>
                                      </p:tavLst>
                                    </p:anim>
                                    <p:anim calcmode="lin" valueType="num">
                                      <p:cBhvr>
                                        <p:cTn id="1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0" y="0"/>
            <a:ext cx="12192000" cy="6858000"/>
          </a:xfrm>
          <a:prstGeom prst="rect">
            <a:avLst/>
          </a:prstGeom>
        </p:spPr>
      </p:pic>
      <p:sp>
        <p:nvSpPr>
          <p:cNvPr id="6" name="Down Arrow 5"/>
          <p:cNvSpPr/>
          <p:nvPr/>
        </p:nvSpPr>
        <p:spPr>
          <a:xfrm>
            <a:off x="3663193" y="3429000"/>
            <a:ext cx="733245" cy="1479431"/>
          </a:xfrm>
          <a:prstGeom prst="downArrow">
            <a:avLst/>
          </a:prstGeom>
          <a:solidFill>
            <a:srgbClr val="FF0000"/>
          </a:soli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IN" dirty="0"/>
          </a:p>
        </p:txBody>
      </p:sp>
      <p:sp>
        <p:nvSpPr>
          <p:cNvPr id="7" name="TextBox 6"/>
          <p:cNvSpPr txBox="1"/>
          <p:nvPr/>
        </p:nvSpPr>
        <p:spPr>
          <a:xfrm>
            <a:off x="4307579" y="3968660"/>
            <a:ext cx="3062491" cy="400110"/>
          </a:xfrm>
          <a:prstGeom prst="rect">
            <a:avLst/>
          </a:prstGeom>
          <a:noFill/>
          <a:ln>
            <a:noFill/>
          </a:ln>
        </p:spPr>
        <p:txBody>
          <a:bodyPr wrap="square" rtlCol="0" anchor="ctr" anchorCtr="1">
            <a:spAutoFit/>
          </a:bodyPr>
          <a:lstStyle/>
          <a:p>
            <a:r>
              <a:rPr lang="en-IN" sz="2000" b="1" dirty="0" smtClean="0">
                <a:solidFill>
                  <a:srgbClr val="FF0000"/>
                </a:solidFill>
                <a:latin typeface="Arial Black" panose="020B0A04020102020204" pitchFamily="34" charset="0"/>
              </a:rPr>
              <a:t>Click on IPO(Equity)</a:t>
            </a:r>
            <a:endParaRPr lang="en-IN" sz="2000" b="1" dirty="0">
              <a:solidFill>
                <a:srgbClr val="FF0000"/>
              </a:solidFill>
              <a:latin typeface="Arial Black" panose="020B0A04020102020204" pitchFamily="34" charset="0"/>
            </a:endParaRPr>
          </a:p>
        </p:txBody>
      </p:sp>
    </p:spTree>
    <p:extLst>
      <p:ext uri="{BB962C8B-B14F-4D97-AF65-F5344CB8AC3E}">
        <p14:creationId xmlns:p14="http://schemas.microsoft.com/office/powerpoint/2010/main" val="618173771"/>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1000"/>
                                        <p:tgtEl>
                                          <p:spTgt spid="7"/>
                                        </p:tgtEl>
                                      </p:cBhvr>
                                    </p:animEffect>
                                    <p:anim calcmode="lin" valueType="num">
                                      <p:cBhvr>
                                        <p:cTn id="18" dur="1000" fill="hold"/>
                                        <p:tgtEl>
                                          <p:spTgt spid="7"/>
                                        </p:tgtEl>
                                        <p:attrNameLst>
                                          <p:attrName>ppt_x</p:attrName>
                                        </p:attrNameLst>
                                      </p:cBhvr>
                                      <p:tavLst>
                                        <p:tav tm="0">
                                          <p:val>
                                            <p:strVal val="#ppt_x"/>
                                          </p:val>
                                        </p:tav>
                                        <p:tav tm="100000">
                                          <p:val>
                                            <p:strVal val="#ppt_x"/>
                                          </p:val>
                                        </p:tav>
                                      </p:tavLst>
                                    </p:anim>
                                    <p:anim calcmode="lin" valueType="num">
                                      <p:cBhvr>
                                        <p:cTn id="1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0" y="0"/>
            <a:ext cx="12192000" cy="6858000"/>
          </a:xfrm>
          <a:prstGeom prst="rect">
            <a:avLst/>
          </a:prstGeom>
        </p:spPr>
      </p:pic>
      <p:sp>
        <p:nvSpPr>
          <p:cNvPr id="6" name="Down Arrow 5"/>
          <p:cNvSpPr/>
          <p:nvPr/>
        </p:nvSpPr>
        <p:spPr>
          <a:xfrm>
            <a:off x="6618100" y="4673870"/>
            <a:ext cx="733245" cy="1479431"/>
          </a:xfrm>
          <a:prstGeom prst="downArrow">
            <a:avLst/>
          </a:prstGeom>
          <a:solidFill>
            <a:srgbClr val="FF0000"/>
          </a:soli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IN" dirty="0"/>
          </a:p>
        </p:txBody>
      </p:sp>
      <p:sp>
        <p:nvSpPr>
          <p:cNvPr id="7" name="TextBox 6"/>
          <p:cNvSpPr txBox="1"/>
          <p:nvPr/>
        </p:nvSpPr>
        <p:spPr>
          <a:xfrm>
            <a:off x="7687977" y="5599303"/>
            <a:ext cx="3062491" cy="400110"/>
          </a:xfrm>
          <a:prstGeom prst="rect">
            <a:avLst/>
          </a:prstGeom>
          <a:noFill/>
          <a:ln>
            <a:noFill/>
          </a:ln>
        </p:spPr>
        <p:txBody>
          <a:bodyPr wrap="square" rtlCol="0" anchor="ctr" anchorCtr="1">
            <a:spAutoFit/>
          </a:bodyPr>
          <a:lstStyle/>
          <a:p>
            <a:r>
              <a:rPr lang="en-IN" sz="2000" b="1" dirty="0" smtClean="0">
                <a:solidFill>
                  <a:srgbClr val="FF0000"/>
                </a:solidFill>
                <a:latin typeface="Arial Black" panose="020B0A04020102020204" pitchFamily="34" charset="0"/>
              </a:rPr>
              <a:t>Click on Accept</a:t>
            </a:r>
            <a:endParaRPr lang="en-IN" sz="2000" b="1" dirty="0">
              <a:solidFill>
                <a:srgbClr val="FF0000"/>
              </a:solidFill>
              <a:latin typeface="Arial Black" panose="020B0A04020102020204" pitchFamily="34" charset="0"/>
            </a:endParaRPr>
          </a:p>
        </p:txBody>
      </p:sp>
    </p:spTree>
    <p:extLst>
      <p:ext uri="{BB962C8B-B14F-4D97-AF65-F5344CB8AC3E}">
        <p14:creationId xmlns:p14="http://schemas.microsoft.com/office/powerpoint/2010/main" val="416129900"/>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1000"/>
                                        <p:tgtEl>
                                          <p:spTgt spid="7"/>
                                        </p:tgtEl>
                                      </p:cBhvr>
                                    </p:animEffect>
                                    <p:anim calcmode="lin" valueType="num">
                                      <p:cBhvr>
                                        <p:cTn id="18" dur="1000" fill="hold"/>
                                        <p:tgtEl>
                                          <p:spTgt spid="7"/>
                                        </p:tgtEl>
                                        <p:attrNameLst>
                                          <p:attrName>ppt_x</p:attrName>
                                        </p:attrNameLst>
                                      </p:cBhvr>
                                      <p:tavLst>
                                        <p:tav tm="0">
                                          <p:val>
                                            <p:strVal val="#ppt_x"/>
                                          </p:val>
                                        </p:tav>
                                        <p:tav tm="100000">
                                          <p:val>
                                            <p:strVal val="#ppt_x"/>
                                          </p:val>
                                        </p:tav>
                                      </p:tavLst>
                                    </p:anim>
                                    <p:anim calcmode="lin" valueType="num">
                                      <p:cBhvr>
                                        <p:cTn id="1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0" y="0"/>
            <a:ext cx="12192000" cy="6858000"/>
          </a:xfrm>
          <a:prstGeom prst="rect">
            <a:avLst/>
          </a:prstGeom>
        </p:spPr>
      </p:pic>
      <p:sp>
        <p:nvSpPr>
          <p:cNvPr id="6" name="Down Arrow 5"/>
          <p:cNvSpPr/>
          <p:nvPr/>
        </p:nvSpPr>
        <p:spPr>
          <a:xfrm rot="14484335">
            <a:off x="1436500" y="4468174"/>
            <a:ext cx="733245" cy="1479431"/>
          </a:xfrm>
          <a:prstGeom prst="downArrow">
            <a:avLst/>
          </a:prstGeom>
          <a:solidFill>
            <a:srgbClr val="FF0000"/>
          </a:soli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IN" dirty="0"/>
          </a:p>
        </p:txBody>
      </p:sp>
      <p:sp>
        <p:nvSpPr>
          <p:cNvPr id="7" name="TextBox 6"/>
          <p:cNvSpPr txBox="1"/>
          <p:nvPr/>
        </p:nvSpPr>
        <p:spPr>
          <a:xfrm>
            <a:off x="0" y="4131841"/>
            <a:ext cx="3062491" cy="400110"/>
          </a:xfrm>
          <a:prstGeom prst="rect">
            <a:avLst/>
          </a:prstGeom>
          <a:noFill/>
          <a:ln>
            <a:noFill/>
          </a:ln>
        </p:spPr>
        <p:txBody>
          <a:bodyPr wrap="square" rtlCol="0" anchor="ctr" anchorCtr="1">
            <a:spAutoFit/>
          </a:bodyPr>
          <a:lstStyle/>
          <a:p>
            <a:r>
              <a:rPr lang="en-IN" sz="2000" b="1" dirty="0" smtClean="0">
                <a:solidFill>
                  <a:srgbClr val="FF0000"/>
                </a:solidFill>
                <a:latin typeface="Arial Black" panose="020B0A04020102020204" pitchFamily="34" charset="0"/>
              </a:rPr>
              <a:t>Select IPO</a:t>
            </a:r>
            <a:endParaRPr lang="en-IN" sz="2000" b="1" dirty="0">
              <a:solidFill>
                <a:srgbClr val="FF0000"/>
              </a:solidFill>
              <a:latin typeface="Arial Black" panose="020B0A04020102020204" pitchFamily="34" charset="0"/>
            </a:endParaRPr>
          </a:p>
        </p:txBody>
      </p:sp>
      <p:sp>
        <p:nvSpPr>
          <p:cNvPr id="8" name="Down Arrow 7"/>
          <p:cNvSpPr/>
          <p:nvPr/>
        </p:nvSpPr>
        <p:spPr>
          <a:xfrm>
            <a:off x="6589525" y="4311920"/>
            <a:ext cx="382775" cy="1479431"/>
          </a:xfrm>
          <a:prstGeom prst="downArrow">
            <a:avLst/>
          </a:prstGeom>
          <a:solidFill>
            <a:srgbClr val="FF0000"/>
          </a:soli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IN" dirty="0"/>
          </a:p>
        </p:txBody>
      </p:sp>
      <p:sp>
        <p:nvSpPr>
          <p:cNvPr id="9" name="TextBox 8"/>
          <p:cNvSpPr txBox="1"/>
          <p:nvPr/>
        </p:nvSpPr>
        <p:spPr>
          <a:xfrm>
            <a:off x="7659403" y="5083465"/>
            <a:ext cx="1598708" cy="707886"/>
          </a:xfrm>
          <a:prstGeom prst="rect">
            <a:avLst/>
          </a:prstGeom>
          <a:noFill/>
          <a:ln>
            <a:noFill/>
          </a:ln>
        </p:spPr>
        <p:txBody>
          <a:bodyPr wrap="square" rtlCol="0" anchor="ctr" anchorCtr="1">
            <a:spAutoFit/>
          </a:bodyPr>
          <a:lstStyle/>
          <a:p>
            <a:r>
              <a:rPr lang="en-IN" sz="2000" b="1" dirty="0" smtClean="0">
                <a:solidFill>
                  <a:srgbClr val="FF0000"/>
                </a:solidFill>
                <a:latin typeface="Arial Black" panose="020B0A04020102020204" pitchFamily="34" charset="0"/>
              </a:rPr>
              <a:t>Click on Go</a:t>
            </a:r>
            <a:endParaRPr lang="en-IN" sz="2000" b="1" dirty="0">
              <a:solidFill>
                <a:srgbClr val="FF0000"/>
              </a:solidFill>
              <a:latin typeface="Arial Black" panose="020B0A04020102020204" pitchFamily="34" charset="0"/>
            </a:endParaRPr>
          </a:p>
        </p:txBody>
      </p:sp>
    </p:spTree>
    <p:extLst>
      <p:ext uri="{BB962C8B-B14F-4D97-AF65-F5344CB8AC3E}">
        <p14:creationId xmlns:p14="http://schemas.microsoft.com/office/powerpoint/2010/main" val="2226010691"/>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1000"/>
                                        <p:tgtEl>
                                          <p:spTgt spid="7"/>
                                        </p:tgtEl>
                                      </p:cBhvr>
                                    </p:animEffect>
                                    <p:anim calcmode="lin" valueType="num">
                                      <p:cBhvr>
                                        <p:cTn id="18" dur="1000" fill="hold"/>
                                        <p:tgtEl>
                                          <p:spTgt spid="7"/>
                                        </p:tgtEl>
                                        <p:attrNameLst>
                                          <p:attrName>ppt_x</p:attrName>
                                        </p:attrNameLst>
                                      </p:cBhvr>
                                      <p:tavLst>
                                        <p:tav tm="0">
                                          <p:val>
                                            <p:strVal val="#ppt_x"/>
                                          </p:val>
                                        </p:tav>
                                        <p:tav tm="100000">
                                          <p:val>
                                            <p:strVal val="#ppt_x"/>
                                          </p:val>
                                        </p:tav>
                                      </p:tavLst>
                                    </p:anim>
                                    <p:anim calcmode="lin" valueType="num">
                                      <p:cBhvr>
                                        <p:cTn id="1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1000"/>
                                        <p:tgtEl>
                                          <p:spTgt spid="8"/>
                                        </p:tgtEl>
                                      </p:cBhvr>
                                    </p:animEffect>
                                    <p:anim calcmode="lin" valueType="num">
                                      <p:cBhvr>
                                        <p:cTn id="25" dur="1000" fill="hold"/>
                                        <p:tgtEl>
                                          <p:spTgt spid="8"/>
                                        </p:tgtEl>
                                        <p:attrNameLst>
                                          <p:attrName>ppt_x</p:attrName>
                                        </p:attrNameLst>
                                      </p:cBhvr>
                                      <p:tavLst>
                                        <p:tav tm="0">
                                          <p:val>
                                            <p:strVal val="#ppt_x"/>
                                          </p:val>
                                        </p:tav>
                                        <p:tav tm="100000">
                                          <p:val>
                                            <p:strVal val="#ppt_x"/>
                                          </p:val>
                                        </p:tav>
                                      </p:tavLst>
                                    </p:anim>
                                    <p:anim calcmode="lin" valueType="num">
                                      <p:cBhvr>
                                        <p:cTn id="26" dur="1000" fill="hold"/>
                                        <p:tgtEl>
                                          <p:spTgt spid="8"/>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1000"/>
                                        <p:tgtEl>
                                          <p:spTgt spid="9"/>
                                        </p:tgtEl>
                                      </p:cBhvr>
                                    </p:animEffect>
                                    <p:anim calcmode="lin" valueType="num">
                                      <p:cBhvr>
                                        <p:cTn id="30" dur="1000" fill="hold"/>
                                        <p:tgtEl>
                                          <p:spTgt spid="9"/>
                                        </p:tgtEl>
                                        <p:attrNameLst>
                                          <p:attrName>ppt_x</p:attrName>
                                        </p:attrNameLst>
                                      </p:cBhvr>
                                      <p:tavLst>
                                        <p:tav tm="0">
                                          <p:val>
                                            <p:strVal val="#ppt_x"/>
                                          </p:val>
                                        </p:tav>
                                        <p:tav tm="100000">
                                          <p:val>
                                            <p:strVal val="#ppt_x"/>
                                          </p:val>
                                        </p:tav>
                                      </p:tavLst>
                                    </p:anim>
                                    <p:anim calcmode="lin" valueType="num">
                                      <p:cBhvr>
                                        <p:cTn id="31"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8" grpId="0" animBg="1"/>
      <p:bldP spid="9"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0" y="0"/>
            <a:ext cx="12192000" cy="6858000"/>
          </a:xfrm>
          <a:prstGeom prst="rect">
            <a:avLst/>
          </a:prstGeom>
        </p:spPr>
      </p:pic>
      <p:sp>
        <p:nvSpPr>
          <p:cNvPr id="6" name="Down Arrow 5"/>
          <p:cNvSpPr/>
          <p:nvPr/>
        </p:nvSpPr>
        <p:spPr>
          <a:xfrm>
            <a:off x="6360925" y="4645295"/>
            <a:ext cx="733245" cy="1479431"/>
          </a:xfrm>
          <a:prstGeom prst="downArrow">
            <a:avLst/>
          </a:prstGeom>
          <a:solidFill>
            <a:srgbClr val="FF0000"/>
          </a:soli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IN" dirty="0"/>
          </a:p>
        </p:txBody>
      </p:sp>
      <p:sp>
        <p:nvSpPr>
          <p:cNvPr id="7" name="TextBox 6"/>
          <p:cNvSpPr txBox="1"/>
          <p:nvPr/>
        </p:nvSpPr>
        <p:spPr>
          <a:xfrm>
            <a:off x="7094170" y="5313553"/>
            <a:ext cx="3062491" cy="400110"/>
          </a:xfrm>
          <a:prstGeom prst="rect">
            <a:avLst/>
          </a:prstGeom>
          <a:noFill/>
          <a:ln>
            <a:noFill/>
          </a:ln>
        </p:spPr>
        <p:txBody>
          <a:bodyPr wrap="square" rtlCol="0" anchor="ctr" anchorCtr="1">
            <a:spAutoFit/>
          </a:bodyPr>
          <a:lstStyle/>
          <a:p>
            <a:r>
              <a:rPr lang="en-IN" sz="2000" b="1" dirty="0" smtClean="0">
                <a:solidFill>
                  <a:srgbClr val="FF0000"/>
                </a:solidFill>
                <a:latin typeface="Arial Black" panose="020B0A04020102020204" pitchFamily="34" charset="0"/>
              </a:rPr>
              <a:t>Click on Accept</a:t>
            </a:r>
            <a:endParaRPr lang="en-IN" sz="2000" b="1" dirty="0">
              <a:solidFill>
                <a:srgbClr val="FF0000"/>
              </a:solidFill>
              <a:latin typeface="Arial Black" panose="020B0A04020102020204" pitchFamily="34" charset="0"/>
            </a:endParaRPr>
          </a:p>
        </p:txBody>
      </p:sp>
    </p:spTree>
    <p:extLst>
      <p:ext uri="{BB962C8B-B14F-4D97-AF65-F5344CB8AC3E}">
        <p14:creationId xmlns:p14="http://schemas.microsoft.com/office/powerpoint/2010/main" val="1475753719"/>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1000"/>
                                        <p:tgtEl>
                                          <p:spTgt spid="7"/>
                                        </p:tgtEl>
                                      </p:cBhvr>
                                    </p:animEffect>
                                    <p:anim calcmode="lin" valueType="num">
                                      <p:cBhvr>
                                        <p:cTn id="18" dur="1000" fill="hold"/>
                                        <p:tgtEl>
                                          <p:spTgt spid="7"/>
                                        </p:tgtEl>
                                        <p:attrNameLst>
                                          <p:attrName>ppt_x</p:attrName>
                                        </p:attrNameLst>
                                      </p:cBhvr>
                                      <p:tavLst>
                                        <p:tav tm="0">
                                          <p:val>
                                            <p:strVal val="#ppt_x"/>
                                          </p:val>
                                        </p:tav>
                                        <p:tav tm="100000">
                                          <p:val>
                                            <p:strVal val="#ppt_x"/>
                                          </p:val>
                                        </p:tav>
                                      </p:tavLst>
                                    </p:anim>
                                    <p:anim calcmode="lin" valueType="num">
                                      <p:cBhvr>
                                        <p:cTn id="1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0" y="0"/>
            <a:ext cx="12192000" cy="6858000"/>
          </a:xfrm>
          <a:prstGeom prst="rect">
            <a:avLst/>
          </a:prstGeom>
        </p:spPr>
      </p:pic>
      <p:sp>
        <p:nvSpPr>
          <p:cNvPr id="6" name="Down Arrow 5"/>
          <p:cNvSpPr/>
          <p:nvPr/>
        </p:nvSpPr>
        <p:spPr>
          <a:xfrm rot="3120146">
            <a:off x="7189600" y="1944983"/>
            <a:ext cx="733245" cy="1479431"/>
          </a:xfrm>
          <a:prstGeom prst="downArrow">
            <a:avLst/>
          </a:prstGeom>
          <a:solidFill>
            <a:srgbClr val="FF0000"/>
          </a:soli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IN" dirty="0"/>
          </a:p>
        </p:txBody>
      </p:sp>
      <p:sp>
        <p:nvSpPr>
          <p:cNvPr id="7" name="TextBox 6"/>
          <p:cNvSpPr txBox="1"/>
          <p:nvPr/>
        </p:nvSpPr>
        <p:spPr>
          <a:xfrm>
            <a:off x="8259477" y="2330755"/>
            <a:ext cx="3062491" cy="707886"/>
          </a:xfrm>
          <a:prstGeom prst="rect">
            <a:avLst/>
          </a:prstGeom>
          <a:noFill/>
          <a:ln>
            <a:noFill/>
          </a:ln>
        </p:spPr>
        <p:txBody>
          <a:bodyPr wrap="square" rtlCol="0" anchor="ctr" anchorCtr="1">
            <a:spAutoFit/>
          </a:bodyPr>
          <a:lstStyle/>
          <a:p>
            <a:r>
              <a:rPr lang="en-IN" sz="2000" b="1" dirty="0" smtClean="0">
                <a:solidFill>
                  <a:srgbClr val="FF0000"/>
                </a:solidFill>
                <a:latin typeface="Arial Black" panose="020B0A04020102020204" pitchFamily="34" charset="0"/>
              </a:rPr>
              <a:t>Select Individual option</a:t>
            </a:r>
            <a:endParaRPr lang="en-IN" sz="2000" b="1" dirty="0">
              <a:solidFill>
                <a:srgbClr val="FF0000"/>
              </a:solidFill>
              <a:latin typeface="Arial Black" panose="020B0A04020102020204" pitchFamily="34" charset="0"/>
            </a:endParaRPr>
          </a:p>
        </p:txBody>
      </p:sp>
    </p:spTree>
    <p:extLst>
      <p:ext uri="{BB962C8B-B14F-4D97-AF65-F5344CB8AC3E}">
        <p14:creationId xmlns:p14="http://schemas.microsoft.com/office/powerpoint/2010/main" val="2255150001"/>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1000"/>
                                        <p:tgtEl>
                                          <p:spTgt spid="7"/>
                                        </p:tgtEl>
                                      </p:cBhvr>
                                    </p:animEffect>
                                    <p:anim calcmode="lin" valueType="num">
                                      <p:cBhvr>
                                        <p:cTn id="18" dur="1000" fill="hold"/>
                                        <p:tgtEl>
                                          <p:spTgt spid="7"/>
                                        </p:tgtEl>
                                        <p:attrNameLst>
                                          <p:attrName>ppt_x</p:attrName>
                                        </p:attrNameLst>
                                      </p:cBhvr>
                                      <p:tavLst>
                                        <p:tav tm="0">
                                          <p:val>
                                            <p:strVal val="#ppt_x"/>
                                          </p:val>
                                        </p:tav>
                                        <p:tav tm="100000">
                                          <p:val>
                                            <p:strVal val="#ppt_x"/>
                                          </p:val>
                                        </p:tav>
                                      </p:tavLst>
                                    </p:anim>
                                    <p:anim calcmode="lin" valueType="num">
                                      <p:cBhvr>
                                        <p:cTn id="1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stretch>
            <a:fillRect/>
          </a:stretch>
        </p:blipFill>
        <p:spPr>
          <a:xfrm>
            <a:off x="0" y="0"/>
            <a:ext cx="12192000" cy="6858000"/>
          </a:xfrm>
          <a:prstGeom prst="rect">
            <a:avLst/>
          </a:prstGeom>
        </p:spPr>
      </p:pic>
      <p:sp>
        <p:nvSpPr>
          <p:cNvPr id="8" name="Down Arrow 7"/>
          <p:cNvSpPr/>
          <p:nvPr/>
        </p:nvSpPr>
        <p:spPr>
          <a:xfrm rot="2815632">
            <a:off x="6977426" y="3680536"/>
            <a:ext cx="316058" cy="781866"/>
          </a:xfrm>
          <a:prstGeom prst="downArrow">
            <a:avLst/>
          </a:prstGeom>
          <a:solidFill>
            <a:srgbClr val="FF0000"/>
          </a:soli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IN" dirty="0"/>
          </a:p>
        </p:txBody>
      </p:sp>
      <p:sp>
        <p:nvSpPr>
          <p:cNvPr id="9" name="TextBox 8"/>
          <p:cNvSpPr txBox="1"/>
          <p:nvPr/>
        </p:nvSpPr>
        <p:spPr>
          <a:xfrm>
            <a:off x="7459378" y="3595142"/>
            <a:ext cx="2532348" cy="738664"/>
          </a:xfrm>
          <a:prstGeom prst="rect">
            <a:avLst/>
          </a:prstGeom>
          <a:noFill/>
          <a:ln>
            <a:noFill/>
          </a:ln>
        </p:spPr>
        <p:txBody>
          <a:bodyPr wrap="square" rtlCol="0" anchor="ctr" anchorCtr="1">
            <a:spAutoFit/>
          </a:bodyPr>
          <a:lstStyle/>
          <a:p>
            <a:r>
              <a:rPr lang="en-IN" sz="1400" b="1" dirty="0" smtClean="0">
                <a:solidFill>
                  <a:srgbClr val="FF0000"/>
                </a:solidFill>
                <a:latin typeface="Arial Black" panose="020B0A04020102020204" pitchFamily="34" charset="0"/>
              </a:rPr>
              <a:t>First time you have to register with bank for IPO buying</a:t>
            </a:r>
            <a:endParaRPr lang="en-IN" sz="1400" b="1" dirty="0">
              <a:solidFill>
                <a:srgbClr val="FF0000"/>
              </a:solidFill>
              <a:latin typeface="Arial Black" panose="020B0A04020102020204" pitchFamily="34" charset="0"/>
            </a:endParaRPr>
          </a:p>
        </p:txBody>
      </p:sp>
    </p:spTree>
    <p:extLst>
      <p:ext uri="{BB962C8B-B14F-4D97-AF65-F5344CB8AC3E}">
        <p14:creationId xmlns:p14="http://schemas.microsoft.com/office/powerpoint/2010/main" val="2509912591"/>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circle(in)">
                                      <p:cBhvr>
                                        <p:cTn id="7" dur="2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strVal val="#ppt_x"/>
                                          </p:val>
                                        </p:tav>
                                        <p:tav tm="100000">
                                          <p:val>
                                            <p:strVal val="#ppt_x"/>
                                          </p:val>
                                        </p:tav>
                                      </p:tavLst>
                                    </p:anim>
                                    <p:anim calcmode="lin" valueType="num">
                                      <p:cBhvr>
                                        <p:cTn id="14" dur="1000" fill="hold"/>
                                        <p:tgtEl>
                                          <p:spTgt spid="8"/>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1000"/>
                                        <p:tgtEl>
                                          <p:spTgt spid="9"/>
                                        </p:tgtEl>
                                      </p:cBhvr>
                                    </p:animEffect>
                                    <p:anim calcmode="lin" valueType="num">
                                      <p:cBhvr>
                                        <p:cTn id="18" dur="1000" fill="hold"/>
                                        <p:tgtEl>
                                          <p:spTgt spid="9"/>
                                        </p:tgtEl>
                                        <p:attrNameLst>
                                          <p:attrName>ppt_x</p:attrName>
                                        </p:attrNameLst>
                                      </p:cBhvr>
                                      <p:tavLst>
                                        <p:tav tm="0">
                                          <p:val>
                                            <p:strVal val="#ppt_x"/>
                                          </p:val>
                                        </p:tav>
                                        <p:tav tm="100000">
                                          <p:val>
                                            <p:strVal val="#ppt_x"/>
                                          </p:val>
                                        </p:tav>
                                      </p:tavLst>
                                    </p:anim>
                                    <p:anim calcmode="lin" valueType="num">
                                      <p:cBhvr>
                                        <p:cTn id="1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0" y="-94891"/>
            <a:ext cx="12192000" cy="6952891"/>
          </a:xfrm>
          <a:prstGeom prst="rect">
            <a:avLst/>
          </a:prstGeom>
        </p:spPr>
      </p:pic>
      <p:sp>
        <p:nvSpPr>
          <p:cNvPr id="6" name="Down Arrow 5"/>
          <p:cNvSpPr/>
          <p:nvPr/>
        </p:nvSpPr>
        <p:spPr>
          <a:xfrm rot="2796746">
            <a:off x="6386604" y="3131032"/>
            <a:ext cx="547598" cy="1291984"/>
          </a:xfrm>
          <a:prstGeom prst="downArrow">
            <a:avLst/>
          </a:prstGeom>
          <a:solidFill>
            <a:srgbClr val="FF0000"/>
          </a:soli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IN" dirty="0"/>
          </a:p>
        </p:txBody>
      </p:sp>
      <p:sp>
        <p:nvSpPr>
          <p:cNvPr id="7" name="TextBox 6"/>
          <p:cNvSpPr txBox="1"/>
          <p:nvPr/>
        </p:nvSpPr>
        <p:spPr>
          <a:xfrm>
            <a:off x="7697502" y="3072202"/>
            <a:ext cx="3408648" cy="1015663"/>
          </a:xfrm>
          <a:prstGeom prst="rect">
            <a:avLst/>
          </a:prstGeom>
          <a:noFill/>
          <a:ln>
            <a:noFill/>
          </a:ln>
        </p:spPr>
        <p:txBody>
          <a:bodyPr wrap="square" rtlCol="0" anchor="ctr" anchorCtr="1">
            <a:spAutoFit/>
          </a:bodyPr>
          <a:lstStyle/>
          <a:p>
            <a:r>
              <a:rPr lang="en-IN" sz="2000" b="1" dirty="0" smtClean="0">
                <a:solidFill>
                  <a:srgbClr val="FF0000"/>
                </a:solidFill>
                <a:latin typeface="Arial Black" panose="020B0A04020102020204" pitchFamily="34" charset="0"/>
              </a:rPr>
              <a:t>Fill all the details</a:t>
            </a:r>
            <a:endParaRPr lang="en-IN" sz="2000" b="1" dirty="0">
              <a:solidFill>
                <a:srgbClr val="FF0000"/>
              </a:solidFill>
              <a:latin typeface="Arial Black" panose="020B0A04020102020204" pitchFamily="34" charset="0"/>
            </a:endParaRPr>
          </a:p>
          <a:p>
            <a:r>
              <a:rPr lang="en-IN" sz="2000" b="1" dirty="0" smtClean="0">
                <a:solidFill>
                  <a:srgbClr val="FF0000"/>
                </a:solidFill>
                <a:latin typeface="Arial Black" panose="020B0A04020102020204" pitchFamily="34" charset="0"/>
              </a:rPr>
              <a:t>Select CDSL for </a:t>
            </a:r>
            <a:r>
              <a:rPr lang="en-IN" sz="2000" b="1" dirty="0" err="1" smtClean="0">
                <a:solidFill>
                  <a:srgbClr val="FF0000"/>
                </a:solidFill>
                <a:latin typeface="Arial Black" panose="020B0A04020102020204" pitchFamily="34" charset="0"/>
              </a:rPr>
              <a:t>Upstox</a:t>
            </a:r>
            <a:endParaRPr lang="en-IN" sz="2000" b="1" dirty="0" smtClean="0">
              <a:solidFill>
                <a:srgbClr val="FF0000"/>
              </a:solidFill>
              <a:latin typeface="Arial Black" panose="020B0A04020102020204" pitchFamily="34" charset="0"/>
            </a:endParaRPr>
          </a:p>
        </p:txBody>
      </p:sp>
      <p:sp>
        <p:nvSpPr>
          <p:cNvPr id="8" name="Down Arrow 7"/>
          <p:cNvSpPr/>
          <p:nvPr/>
        </p:nvSpPr>
        <p:spPr>
          <a:xfrm rot="2313686">
            <a:off x="7059106" y="5105400"/>
            <a:ext cx="343280" cy="1066951"/>
          </a:xfrm>
          <a:prstGeom prst="downArrow">
            <a:avLst/>
          </a:prstGeom>
          <a:solidFill>
            <a:srgbClr val="FF0000"/>
          </a:soli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IN" dirty="0"/>
          </a:p>
        </p:txBody>
      </p:sp>
      <p:sp>
        <p:nvSpPr>
          <p:cNvPr id="9" name="TextBox 8"/>
          <p:cNvSpPr txBox="1"/>
          <p:nvPr/>
        </p:nvSpPr>
        <p:spPr>
          <a:xfrm>
            <a:off x="7697502" y="4873645"/>
            <a:ext cx="1068686" cy="1015663"/>
          </a:xfrm>
          <a:prstGeom prst="rect">
            <a:avLst/>
          </a:prstGeom>
          <a:noFill/>
          <a:ln>
            <a:noFill/>
          </a:ln>
        </p:spPr>
        <p:txBody>
          <a:bodyPr wrap="square" rtlCol="0" anchor="ctr" anchorCtr="1">
            <a:spAutoFit/>
          </a:bodyPr>
          <a:lstStyle/>
          <a:p>
            <a:r>
              <a:rPr lang="en-IN" sz="2000" b="1" dirty="0" smtClean="0">
                <a:solidFill>
                  <a:srgbClr val="FF0000"/>
                </a:solidFill>
                <a:latin typeface="Arial Black" panose="020B0A04020102020204" pitchFamily="34" charset="0"/>
              </a:rPr>
              <a:t>Click on Add</a:t>
            </a:r>
            <a:endParaRPr lang="en-IN" sz="2000" b="1" dirty="0">
              <a:solidFill>
                <a:srgbClr val="FF0000"/>
              </a:solidFill>
              <a:latin typeface="Arial Black" panose="020B0A04020102020204" pitchFamily="34" charset="0"/>
            </a:endParaRPr>
          </a:p>
        </p:txBody>
      </p:sp>
    </p:spTree>
    <p:extLst>
      <p:ext uri="{BB962C8B-B14F-4D97-AF65-F5344CB8AC3E}">
        <p14:creationId xmlns:p14="http://schemas.microsoft.com/office/powerpoint/2010/main" val="2051482160"/>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1000"/>
                                        <p:tgtEl>
                                          <p:spTgt spid="7"/>
                                        </p:tgtEl>
                                      </p:cBhvr>
                                    </p:animEffect>
                                    <p:anim calcmode="lin" valueType="num">
                                      <p:cBhvr>
                                        <p:cTn id="18" dur="1000" fill="hold"/>
                                        <p:tgtEl>
                                          <p:spTgt spid="7"/>
                                        </p:tgtEl>
                                        <p:attrNameLst>
                                          <p:attrName>ppt_x</p:attrName>
                                        </p:attrNameLst>
                                      </p:cBhvr>
                                      <p:tavLst>
                                        <p:tav tm="0">
                                          <p:val>
                                            <p:strVal val="#ppt_x"/>
                                          </p:val>
                                        </p:tav>
                                        <p:tav tm="100000">
                                          <p:val>
                                            <p:strVal val="#ppt_x"/>
                                          </p:val>
                                        </p:tav>
                                      </p:tavLst>
                                    </p:anim>
                                    <p:anim calcmode="lin" valueType="num">
                                      <p:cBhvr>
                                        <p:cTn id="1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1000"/>
                                        <p:tgtEl>
                                          <p:spTgt spid="8"/>
                                        </p:tgtEl>
                                      </p:cBhvr>
                                    </p:animEffect>
                                    <p:anim calcmode="lin" valueType="num">
                                      <p:cBhvr>
                                        <p:cTn id="25" dur="1000" fill="hold"/>
                                        <p:tgtEl>
                                          <p:spTgt spid="8"/>
                                        </p:tgtEl>
                                        <p:attrNameLst>
                                          <p:attrName>ppt_x</p:attrName>
                                        </p:attrNameLst>
                                      </p:cBhvr>
                                      <p:tavLst>
                                        <p:tav tm="0">
                                          <p:val>
                                            <p:strVal val="#ppt_x"/>
                                          </p:val>
                                        </p:tav>
                                        <p:tav tm="100000">
                                          <p:val>
                                            <p:strVal val="#ppt_x"/>
                                          </p:val>
                                        </p:tav>
                                      </p:tavLst>
                                    </p:anim>
                                    <p:anim calcmode="lin" valueType="num">
                                      <p:cBhvr>
                                        <p:cTn id="26" dur="1000" fill="hold"/>
                                        <p:tgtEl>
                                          <p:spTgt spid="8"/>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1000"/>
                                        <p:tgtEl>
                                          <p:spTgt spid="9"/>
                                        </p:tgtEl>
                                      </p:cBhvr>
                                    </p:animEffect>
                                    <p:anim calcmode="lin" valueType="num">
                                      <p:cBhvr>
                                        <p:cTn id="30" dur="1000" fill="hold"/>
                                        <p:tgtEl>
                                          <p:spTgt spid="9"/>
                                        </p:tgtEl>
                                        <p:attrNameLst>
                                          <p:attrName>ppt_x</p:attrName>
                                        </p:attrNameLst>
                                      </p:cBhvr>
                                      <p:tavLst>
                                        <p:tav tm="0">
                                          <p:val>
                                            <p:strVal val="#ppt_x"/>
                                          </p:val>
                                        </p:tav>
                                        <p:tav tm="100000">
                                          <p:val>
                                            <p:strVal val="#ppt_x"/>
                                          </p:val>
                                        </p:tav>
                                      </p:tavLst>
                                    </p:anim>
                                    <p:anim calcmode="lin" valueType="num">
                                      <p:cBhvr>
                                        <p:cTn id="31"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8" grpId="0" animBg="1"/>
      <p:bldP spid="9"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0" y="0"/>
            <a:ext cx="12192000" cy="6858000"/>
          </a:xfrm>
          <a:prstGeom prst="rect">
            <a:avLst/>
          </a:prstGeom>
        </p:spPr>
      </p:pic>
      <p:sp>
        <p:nvSpPr>
          <p:cNvPr id="6" name="Down Arrow 5"/>
          <p:cNvSpPr/>
          <p:nvPr/>
        </p:nvSpPr>
        <p:spPr>
          <a:xfrm rot="3747381">
            <a:off x="7067582" y="4579440"/>
            <a:ext cx="368046" cy="896844"/>
          </a:xfrm>
          <a:prstGeom prst="downArrow">
            <a:avLst/>
          </a:prstGeom>
          <a:solidFill>
            <a:srgbClr val="FF0000"/>
          </a:soli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IN" dirty="0"/>
          </a:p>
        </p:txBody>
      </p:sp>
      <p:sp>
        <p:nvSpPr>
          <p:cNvPr id="7" name="TextBox 6"/>
          <p:cNvSpPr txBox="1"/>
          <p:nvPr/>
        </p:nvSpPr>
        <p:spPr>
          <a:xfrm>
            <a:off x="7449852" y="4627753"/>
            <a:ext cx="3062491" cy="400110"/>
          </a:xfrm>
          <a:prstGeom prst="rect">
            <a:avLst/>
          </a:prstGeom>
          <a:noFill/>
          <a:ln>
            <a:noFill/>
          </a:ln>
        </p:spPr>
        <p:txBody>
          <a:bodyPr wrap="square" rtlCol="0" anchor="ctr" anchorCtr="1">
            <a:spAutoFit/>
          </a:bodyPr>
          <a:lstStyle/>
          <a:p>
            <a:r>
              <a:rPr lang="en-IN" sz="2000" b="1" dirty="0" smtClean="0">
                <a:solidFill>
                  <a:srgbClr val="FF0000"/>
                </a:solidFill>
                <a:latin typeface="Arial Black" panose="020B0A04020102020204" pitchFamily="34" charset="0"/>
              </a:rPr>
              <a:t>Click on Confirm</a:t>
            </a:r>
            <a:endParaRPr lang="en-IN" sz="2000" b="1" dirty="0">
              <a:solidFill>
                <a:srgbClr val="FF0000"/>
              </a:solidFill>
              <a:latin typeface="Arial Black" panose="020B0A04020102020204" pitchFamily="34" charset="0"/>
            </a:endParaRPr>
          </a:p>
        </p:txBody>
      </p:sp>
      <p:sp>
        <p:nvSpPr>
          <p:cNvPr id="8" name="Down Arrow 7"/>
          <p:cNvSpPr/>
          <p:nvPr/>
        </p:nvSpPr>
        <p:spPr>
          <a:xfrm rot="2418638">
            <a:off x="6358639" y="3476398"/>
            <a:ext cx="400050" cy="958790"/>
          </a:xfrm>
          <a:prstGeom prst="downArrow">
            <a:avLst/>
          </a:prstGeom>
          <a:solidFill>
            <a:srgbClr val="FF0000"/>
          </a:soli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IN" dirty="0"/>
          </a:p>
        </p:txBody>
      </p:sp>
      <p:sp>
        <p:nvSpPr>
          <p:cNvPr id="9" name="TextBox 8"/>
          <p:cNvSpPr txBox="1"/>
          <p:nvPr/>
        </p:nvSpPr>
        <p:spPr>
          <a:xfrm>
            <a:off x="7021329" y="2921169"/>
            <a:ext cx="3062491" cy="1015663"/>
          </a:xfrm>
          <a:prstGeom prst="rect">
            <a:avLst/>
          </a:prstGeom>
          <a:noFill/>
          <a:ln>
            <a:noFill/>
          </a:ln>
        </p:spPr>
        <p:txBody>
          <a:bodyPr wrap="square" rtlCol="0" anchor="ctr" anchorCtr="1">
            <a:spAutoFit/>
          </a:bodyPr>
          <a:lstStyle/>
          <a:p>
            <a:r>
              <a:rPr lang="en-IN" sz="2000" b="1" dirty="0" smtClean="0">
                <a:solidFill>
                  <a:srgbClr val="FF0000"/>
                </a:solidFill>
                <a:latin typeface="Arial Black" panose="020B0A04020102020204" pitchFamily="34" charset="0"/>
              </a:rPr>
              <a:t>Ask Beneficiary DP A/C Number to your Broker</a:t>
            </a:r>
            <a:endParaRPr lang="en-IN" sz="2000" b="1" dirty="0">
              <a:solidFill>
                <a:srgbClr val="FF0000"/>
              </a:solidFill>
              <a:latin typeface="Arial Black" panose="020B0A04020102020204" pitchFamily="34" charset="0"/>
            </a:endParaRPr>
          </a:p>
        </p:txBody>
      </p:sp>
    </p:spTree>
    <p:extLst>
      <p:ext uri="{BB962C8B-B14F-4D97-AF65-F5344CB8AC3E}">
        <p14:creationId xmlns:p14="http://schemas.microsoft.com/office/powerpoint/2010/main" val="2542742401"/>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strVal val="#ppt_x"/>
                                          </p:val>
                                        </p:tav>
                                        <p:tav tm="100000">
                                          <p:val>
                                            <p:strVal val="#ppt_x"/>
                                          </p:val>
                                        </p:tav>
                                      </p:tavLst>
                                    </p:anim>
                                    <p:anim calcmode="lin" valueType="num">
                                      <p:cBhvr>
                                        <p:cTn id="14" dur="1000" fill="hold"/>
                                        <p:tgtEl>
                                          <p:spTgt spid="8"/>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1000"/>
                                        <p:tgtEl>
                                          <p:spTgt spid="9"/>
                                        </p:tgtEl>
                                      </p:cBhvr>
                                    </p:animEffect>
                                    <p:anim calcmode="lin" valueType="num">
                                      <p:cBhvr>
                                        <p:cTn id="18" dur="1000" fill="hold"/>
                                        <p:tgtEl>
                                          <p:spTgt spid="9"/>
                                        </p:tgtEl>
                                        <p:attrNameLst>
                                          <p:attrName>ppt_x</p:attrName>
                                        </p:attrNameLst>
                                      </p:cBhvr>
                                      <p:tavLst>
                                        <p:tav tm="0">
                                          <p:val>
                                            <p:strVal val="#ppt_x"/>
                                          </p:val>
                                        </p:tav>
                                        <p:tav tm="100000">
                                          <p:val>
                                            <p:strVal val="#ppt_x"/>
                                          </p:val>
                                        </p:tav>
                                      </p:tavLst>
                                    </p:anim>
                                    <p:anim calcmode="lin" valueType="num">
                                      <p:cBhvr>
                                        <p:cTn id="1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fade">
                                      <p:cBhvr>
                                        <p:cTn id="24" dur="1000"/>
                                        <p:tgtEl>
                                          <p:spTgt spid="6"/>
                                        </p:tgtEl>
                                      </p:cBhvr>
                                    </p:animEffect>
                                    <p:anim calcmode="lin" valueType="num">
                                      <p:cBhvr>
                                        <p:cTn id="25" dur="1000" fill="hold"/>
                                        <p:tgtEl>
                                          <p:spTgt spid="6"/>
                                        </p:tgtEl>
                                        <p:attrNameLst>
                                          <p:attrName>ppt_x</p:attrName>
                                        </p:attrNameLst>
                                      </p:cBhvr>
                                      <p:tavLst>
                                        <p:tav tm="0">
                                          <p:val>
                                            <p:strVal val="#ppt_x"/>
                                          </p:val>
                                        </p:tav>
                                        <p:tav tm="100000">
                                          <p:val>
                                            <p:strVal val="#ppt_x"/>
                                          </p:val>
                                        </p:tav>
                                      </p:tavLst>
                                    </p:anim>
                                    <p:anim calcmode="lin" valueType="num">
                                      <p:cBhvr>
                                        <p:cTn id="26" dur="1000" fill="hold"/>
                                        <p:tgtEl>
                                          <p:spTgt spid="6"/>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fade">
                                      <p:cBhvr>
                                        <p:cTn id="29" dur="1000"/>
                                        <p:tgtEl>
                                          <p:spTgt spid="7"/>
                                        </p:tgtEl>
                                      </p:cBhvr>
                                    </p:animEffect>
                                    <p:anim calcmode="lin" valueType="num">
                                      <p:cBhvr>
                                        <p:cTn id="30" dur="1000" fill="hold"/>
                                        <p:tgtEl>
                                          <p:spTgt spid="7"/>
                                        </p:tgtEl>
                                        <p:attrNameLst>
                                          <p:attrName>ppt_x</p:attrName>
                                        </p:attrNameLst>
                                      </p:cBhvr>
                                      <p:tavLst>
                                        <p:tav tm="0">
                                          <p:val>
                                            <p:strVal val="#ppt_x"/>
                                          </p:val>
                                        </p:tav>
                                        <p:tav tm="100000">
                                          <p:val>
                                            <p:strVal val="#ppt_x"/>
                                          </p:val>
                                        </p:tav>
                                      </p:tavLst>
                                    </p:anim>
                                    <p:anim calcmode="lin" valueType="num">
                                      <p:cBhvr>
                                        <p:cTn id="31"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8" grpId="0" animBg="1"/>
      <p:bldP spid="9"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0" y="0"/>
            <a:ext cx="12192000" cy="6858000"/>
          </a:xfrm>
          <a:prstGeom prst="rect">
            <a:avLst/>
          </a:prstGeom>
        </p:spPr>
      </p:pic>
      <p:sp>
        <p:nvSpPr>
          <p:cNvPr id="6" name="Down Arrow 5"/>
          <p:cNvSpPr/>
          <p:nvPr/>
        </p:nvSpPr>
        <p:spPr>
          <a:xfrm rot="2337493">
            <a:off x="7084825" y="3321321"/>
            <a:ext cx="733245" cy="1479431"/>
          </a:xfrm>
          <a:prstGeom prst="downArrow">
            <a:avLst/>
          </a:prstGeom>
          <a:solidFill>
            <a:srgbClr val="FF0000"/>
          </a:soli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IN" dirty="0"/>
          </a:p>
        </p:txBody>
      </p:sp>
      <p:sp>
        <p:nvSpPr>
          <p:cNvPr id="7" name="TextBox 6"/>
          <p:cNvSpPr txBox="1"/>
          <p:nvPr/>
        </p:nvSpPr>
        <p:spPr>
          <a:xfrm>
            <a:off x="7868952" y="4094353"/>
            <a:ext cx="3062491" cy="400110"/>
          </a:xfrm>
          <a:prstGeom prst="rect">
            <a:avLst/>
          </a:prstGeom>
          <a:noFill/>
          <a:ln>
            <a:noFill/>
          </a:ln>
        </p:spPr>
        <p:txBody>
          <a:bodyPr wrap="square" rtlCol="0" anchor="ctr" anchorCtr="1">
            <a:spAutoFit/>
          </a:bodyPr>
          <a:lstStyle/>
          <a:p>
            <a:r>
              <a:rPr lang="en-IN" sz="2000" b="1" dirty="0" smtClean="0">
                <a:solidFill>
                  <a:srgbClr val="FF0000"/>
                </a:solidFill>
                <a:latin typeface="Arial Black" panose="020B0A04020102020204" pitchFamily="34" charset="0"/>
              </a:rPr>
              <a:t>Enter your OTP</a:t>
            </a:r>
            <a:endParaRPr lang="en-IN" sz="2000" b="1" dirty="0">
              <a:solidFill>
                <a:srgbClr val="FF0000"/>
              </a:solidFill>
              <a:latin typeface="Arial Black" panose="020B0A04020102020204" pitchFamily="34" charset="0"/>
            </a:endParaRPr>
          </a:p>
        </p:txBody>
      </p:sp>
    </p:spTree>
    <p:extLst>
      <p:ext uri="{BB962C8B-B14F-4D97-AF65-F5344CB8AC3E}">
        <p14:creationId xmlns:p14="http://schemas.microsoft.com/office/powerpoint/2010/main" val="1659573877"/>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1000"/>
                                        <p:tgtEl>
                                          <p:spTgt spid="7"/>
                                        </p:tgtEl>
                                      </p:cBhvr>
                                    </p:animEffect>
                                    <p:anim calcmode="lin" valueType="num">
                                      <p:cBhvr>
                                        <p:cTn id="18" dur="1000" fill="hold"/>
                                        <p:tgtEl>
                                          <p:spTgt spid="7"/>
                                        </p:tgtEl>
                                        <p:attrNameLst>
                                          <p:attrName>ppt_x</p:attrName>
                                        </p:attrNameLst>
                                      </p:cBhvr>
                                      <p:tavLst>
                                        <p:tav tm="0">
                                          <p:val>
                                            <p:strVal val="#ppt_x"/>
                                          </p:val>
                                        </p:tav>
                                        <p:tav tm="100000">
                                          <p:val>
                                            <p:strVal val="#ppt_x"/>
                                          </p:val>
                                        </p:tav>
                                      </p:tavLst>
                                    </p:anim>
                                    <p:anim calcmode="lin" valueType="num">
                                      <p:cBhvr>
                                        <p:cTn id="1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0" y="0"/>
            <a:ext cx="12192000" cy="6858000"/>
          </a:xfrm>
          <a:prstGeom prst="rect">
            <a:avLst/>
          </a:prstGeom>
        </p:spPr>
      </p:pic>
      <p:sp>
        <p:nvSpPr>
          <p:cNvPr id="6" name="Down Arrow 5"/>
          <p:cNvSpPr/>
          <p:nvPr/>
        </p:nvSpPr>
        <p:spPr>
          <a:xfrm>
            <a:off x="6360925" y="3178445"/>
            <a:ext cx="733245" cy="1479431"/>
          </a:xfrm>
          <a:prstGeom prst="downArrow">
            <a:avLst/>
          </a:prstGeom>
          <a:solidFill>
            <a:srgbClr val="FF0000"/>
          </a:soli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IN" dirty="0"/>
          </a:p>
        </p:txBody>
      </p:sp>
      <p:sp>
        <p:nvSpPr>
          <p:cNvPr id="7" name="TextBox 6"/>
          <p:cNvSpPr txBox="1"/>
          <p:nvPr/>
        </p:nvSpPr>
        <p:spPr>
          <a:xfrm>
            <a:off x="7430802" y="3949990"/>
            <a:ext cx="3062491" cy="707886"/>
          </a:xfrm>
          <a:prstGeom prst="rect">
            <a:avLst/>
          </a:prstGeom>
          <a:noFill/>
          <a:ln>
            <a:noFill/>
          </a:ln>
        </p:spPr>
        <p:txBody>
          <a:bodyPr wrap="square" rtlCol="0" anchor="ctr" anchorCtr="1">
            <a:spAutoFit/>
          </a:bodyPr>
          <a:lstStyle/>
          <a:p>
            <a:r>
              <a:rPr lang="en-IN" sz="2000" b="1" dirty="0" smtClean="0">
                <a:solidFill>
                  <a:srgbClr val="FF0000"/>
                </a:solidFill>
                <a:latin typeface="Arial Black" panose="020B0A04020102020204" pitchFamily="34" charset="0"/>
              </a:rPr>
              <a:t>New IPO applicant is registered</a:t>
            </a:r>
            <a:endParaRPr lang="en-IN" sz="2000" b="1" dirty="0">
              <a:solidFill>
                <a:srgbClr val="FF0000"/>
              </a:solidFill>
              <a:latin typeface="Arial Black" panose="020B0A04020102020204" pitchFamily="34" charset="0"/>
            </a:endParaRPr>
          </a:p>
        </p:txBody>
      </p:sp>
    </p:spTree>
    <p:extLst>
      <p:ext uri="{BB962C8B-B14F-4D97-AF65-F5344CB8AC3E}">
        <p14:creationId xmlns:p14="http://schemas.microsoft.com/office/powerpoint/2010/main" val="3215223550"/>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1000"/>
                                        <p:tgtEl>
                                          <p:spTgt spid="7"/>
                                        </p:tgtEl>
                                      </p:cBhvr>
                                    </p:animEffect>
                                    <p:anim calcmode="lin" valueType="num">
                                      <p:cBhvr>
                                        <p:cTn id="18" dur="1000" fill="hold"/>
                                        <p:tgtEl>
                                          <p:spTgt spid="7"/>
                                        </p:tgtEl>
                                        <p:attrNameLst>
                                          <p:attrName>ppt_x</p:attrName>
                                        </p:attrNameLst>
                                      </p:cBhvr>
                                      <p:tavLst>
                                        <p:tav tm="0">
                                          <p:val>
                                            <p:strVal val="#ppt_x"/>
                                          </p:val>
                                        </p:tav>
                                        <p:tav tm="100000">
                                          <p:val>
                                            <p:strVal val="#ppt_x"/>
                                          </p:val>
                                        </p:tav>
                                      </p:tavLst>
                                    </p:anim>
                                    <p:anim calcmode="lin" valueType="num">
                                      <p:cBhvr>
                                        <p:cTn id="1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1" y="-123824"/>
            <a:ext cx="12191999" cy="6857999"/>
          </a:xfrm>
          <a:prstGeom prst="rect">
            <a:avLst/>
          </a:prstGeom>
        </p:spPr>
      </p:pic>
      <p:sp>
        <p:nvSpPr>
          <p:cNvPr id="6" name="Down Arrow 5"/>
          <p:cNvSpPr/>
          <p:nvPr/>
        </p:nvSpPr>
        <p:spPr>
          <a:xfrm rot="1719287">
            <a:off x="6960566" y="3230922"/>
            <a:ext cx="285517" cy="949783"/>
          </a:xfrm>
          <a:prstGeom prst="downArrow">
            <a:avLst/>
          </a:prstGeom>
          <a:solidFill>
            <a:srgbClr val="FF0000"/>
          </a:soli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IN" dirty="0"/>
          </a:p>
        </p:txBody>
      </p:sp>
      <p:sp>
        <p:nvSpPr>
          <p:cNvPr id="7" name="TextBox 6"/>
          <p:cNvSpPr txBox="1"/>
          <p:nvPr/>
        </p:nvSpPr>
        <p:spPr>
          <a:xfrm>
            <a:off x="7209153" y="3101598"/>
            <a:ext cx="1743339" cy="830997"/>
          </a:xfrm>
          <a:prstGeom prst="rect">
            <a:avLst/>
          </a:prstGeom>
          <a:noFill/>
          <a:ln>
            <a:noFill/>
          </a:ln>
        </p:spPr>
        <p:txBody>
          <a:bodyPr wrap="square" rtlCol="0" anchor="ctr" anchorCtr="1">
            <a:spAutoFit/>
          </a:bodyPr>
          <a:lstStyle/>
          <a:p>
            <a:r>
              <a:rPr lang="en-IN" sz="1600" b="1" dirty="0" smtClean="0">
                <a:solidFill>
                  <a:srgbClr val="FF0000"/>
                </a:solidFill>
                <a:latin typeface="Arial Black" panose="020B0A04020102020204" pitchFamily="34" charset="0"/>
              </a:rPr>
              <a:t>Select Register Applicant</a:t>
            </a:r>
            <a:endParaRPr lang="en-IN" sz="1600" b="1" dirty="0">
              <a:solidFill>
                <a:srgbClr val="FF0000"/>
              </a:solidFill>
              <a:latin typeface="Arial Black" panose="020B0A04020102020204" pitchFamily="34" charset="0"/>
            </a:endParaRPr>
          </a:p>
        </p:txBody>
      </p:sp>
      <p:sp>
        <p:nvSpPr>
          <p:cNvPr id="8" name="Down Arrow 7"/>
          <p:cNvSpPr/>
          <p:nvPr/>
        </p:nvSpPr>
        <p:spPr>
          <a:xfrm rot="3053955">
            <a:off x="6367152" y="4668666"/>
            <a:ext cx="201669" cy="563745"/>
          </a:xfrm>
          <a:prstGeom prst="downArrow">
            <a:avLst/>
          </a:prstGeom>
          <a:solidFill>
            <a:srgbClr val="FF0000"/>
          </a:soli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IN" dirty="0"/>
          </a:p>
        </p:txBody>
      </p:sp>
      <p:sp>
        <p:nvSpPr>
          <p:cNvPr id="9" name="TextBox 8"/>
          <p:cNvSpPr txBox="1"/>
          <p:nvPr/>
        </p:nvSpPr>
        <p:spPr>
          <a:xfrm>
            <a:off x="6897402" y="4730938"/>
            <a:ext cx="2275173" cy="338554"/>
          </a:xfrm>
          <a:prstGeom prst="rect">
            <a:avLst/>
          </a:prstGeom>
          <a:noFill/>
          <a:ln>
            <a:noFill/>
          </a:ln>
        </p:spPr>
        <p:txBody>
          <a:bodyPr wrap="square" rtlCol="0" anchor="ctr" anchorCtr="1">
            <a:spAutoFit/>
          </a:bodyPr>
          <a:lstStyle/>
          <a:p>
            <a:r>
              <a:rPr lang="en-IN" sz="1600" b="1" dirty="0" smtClean="0">
                <a:solidFill>
                  <a:srgbClr val="FF0000"/>
                </a:solidFill>
                <a:latin typeface="Arial Black" panose="020B0A04020102020204" pitchFamily="34" charset="0"/>
              </a:rPr>
              <a:t>Enter Bid Quantity</a:t>
            </a:r>
            <a:endParaRPr lang="en-IN" sz="1600" b="1" dirty="0">
              <a:solidFill>
                <a:srgbClr val="FF0000"/>
              </a:solidFill>
              <a:latin typeface="Arial Black" panose="020B0A04020102020204" pitchFamily="34" charset="0"/>
            </a:endParaRPr>
          </a:p>
        </p:txBody>
      </p:sp>
    </p:spTree>
    <p:extLst>
      <p:ext uri="{BB962C8B-B14F-4D97-AF65-F5344CB8AC3E}">
        <p14:creationId xmlns:p14="http://schemas.microsoft.com/office/powerpoint/2010/main" val="229177830"/>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1000"/>
                                        <p:tgtEl>
                                          <p:spTgt spid="7"/>
                                        </p:tgtEl>
                                      </p:cBhvr>
                                    </p:animEffect>
                                    <p:anim calcmode="lin" valueType="num">
                                      <p:cBhvr>
                                        <p:cTn id="18" dur="1000" fill="hold"/>
                                        <p:tgtEl>
                                          <p:spTgt spid="7"/>
                                        </p:tgtEl>
                                        <p:attrNameLst>
                                          <p:attrName>ppt_x</p:attrName>
                                        </p:attrNameLst>
                                      </p:cBhvr>
                                      <p:tavLst>
                                        <p:tav tm="0">
                                          <p:val>
                                            <p:strVal val="#ppt_x"/>
                                          </p:val>
                                        </p:tav>
                                        <p:tav tm="100000">
                                          <p:val>
                                            <p:strVal val="#ppt_x"/>
                                          </p:val>
                                        </p:tav>
                                      </p:tavLst>
                                    </p:anim>
                                    <p:anim calcmode="lin" valueType="num">
                                      <p:cBhvr>
                                        <p:cTn id="1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1000"/>
                                        <p:tgtEl>
                                          <p:spTgt spid="8"/>
                                        </p:tgtEl>
                                      </p:cBhvr>
                                    </p:animEffect>
                                    <p:anim calcmode="lin" valueType="num">
                                      <p:cBhvr>
                                        <p:cTn id="25" dur="1000" fill="hold"/>
                                        <p:tgtEl>
                                          <p:spTgt spid="8"/>
                                        </p:tgtEl>
                                        <p:attrNameLst>
                                          <p:attrName>ppt_x</p:attrName>
                                        </p:attrNameLst>
                                      </p:cBhvr>
                                      <p:tavLst>
                                        <p:tav tm="0">
                                          <p:val>
                                            <p:strVal val="#ppt_x"/>
                                          </p:val>
                                        </p:tav>
                                        <p:tav tm="100000">
                                          <p:val>
                                            <p:strVal val="#ppt_x"/>
                                          </p:val>
                                        </p:tav>
                                      </p:tavLst>
                                    </p:anim>
                                    <p:anim calcmode="lin" valueType="num">
                                      <p:cBhvr>
                                        <p:cTn id="26" dur="1000" fill="hold"/>
                                        <p:tgtEl>
                                          <p:spTgt spid="8"/>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1000"/>
                                        <p:tgtEl>
                                          <p:spTgt spid="9"/>
                                        </p:tgtEl>
                                      </p:cBhvr>
                                    </p:animEffect>
                                    <p:anim calcmode="lin" valueType="num">
                                      <p:cBhvr>
                                        <p:cTn id="30" dur="1000" fill="hold"/>
                                        <p:tgtEl>
                                          <p:spTgt spid="9"/>
                                        </p:tgtEl>
                                        <p:attrNameLst>
                                          <p:attrName>ppt_x</p:attrName>
                                        </p:attrNameLst>
                                      </p:cBhvr>
                                      <p:tavLst>
                                        <p:tav tm="0">
                                          <p:val>
                                            <p:strVal val="#ppt_x"/>
                                          </p:val>
                                        </p:tav>
                                        <p:tav tm="100000">
                                          <p:val>
                                            <p:strVal val="#ppt_x"/>
                                          </p:val>
                                        </p:tav>
                                      </p:tavLst>
                                    </p:anim>
                                    <p:anim calcmode="lin" valueType="num">
                                      <p:cBhvr>
                                        <p:cTn id="31"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8" grpId="0" animBg="1"/>
      <p:bldP spid="9"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0" y="0"/>
            <a:ext cx="12192000" cy="6858000"/>
          </a:xfrm>
          <a:prstGeom prst="rect">
            <a:avLst/>
          </a:prstGeom>
          <a:ln>
            <a:solidFill>
              <a:srgbClr val="797979"/>
            </a:solidFill>
          </a:ln>
        </p:spPr>
      </p:pic>
      <p:sp>
        <p:nvSpPr>
          <p:cNvPr id="6" name="Down Arrow 5"/>
          <p:cNvSpPr/>
          <p:nvPr/>
        </p:nvSpPr>
        <p:spPr>
          <a:xfrm>
            <a:off x="6322826" y="5200650"/>
            <a:ext cx="430400" cy="933601"/>
          </a:xfrm>
          <a:prstGeom prst="downArrow">
            <a:avLst/>
          </a:prstGeom>
          <a:solidFill>
            <a:srgbClr val="FF0000"/>
          </a:soli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IN" dirty="0"/>
          </a:p>
        </p:txBody>
      </p:sp>
      <p:sp>
        <p:nvSpPr>
          <p:cNvPr id="7" name="TextBox 6"/>
          <p:cNvSpPr txBox="1"/>
          <p:nvPr/>
        </p:nvSpPr>
        <p:spPr>
          <a:xfrm>
            <a:off x="7392703" y="5426365"/>
            <a:ext cx="1797620" cy="707886"/>
          </a:xfrm>
          <a:prstGeom prst="rect">
            <a:avLst/>
          </a:prstGeom>
          <a:noFill/>
          <a:ln>
            <a:noFill/>
          </a:ln>
        </p:spPr>
        <p:txBody>
          <a:bodyPr wrap="square" rtlCol="0" anchor="ctr" anchorCtr="1">
            <a:spAutoFit/>
          </a:bodyPr>
          <a:lstStyle/>
          <a:p>
            <a:r>
              <a:rPr lang="en-IN" sz="2000" b="1" dirty="0" smtClean="0">
                <a:solidFill>
                  <a:srgbClr val="FF0000"/>
                </a:solidFill>
                <a:latin typeface="Arial Black" panose="020B0A04020102020204" pitchFamily="34" charset="0"/>
              </a:rPr>
              <a:t>Click on Confirm</a:t>
            </a:r>
            <a:endParaRPr lang="en-IN" sz="2000" b="1" dirty="0">
              <a:solidFill>
                <a:srgbClr val="FF0000"/>
              </a:solidFill>
              <a:latin typeface="Arial Black" panose="020B0A04020102020204" pitchFamily="34" charset="0"/>
            </a:endParaRPr>
          </a:p>
        </p:txBody>
      </p:sp>
    </p:spTree>
    <p:extLst>
      <p:ext uri="{BB962C8B-B14F-4D97-AF65-F5344CB8AC3E}">
        <p14:creationId xmlns:p14="http://schemas.microsoft.com/office/powerpoint/2010/main" val="3887009978"/>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1000"/>
                                        <p:tgtEl>
                                          <p:spTgt spid="7"/>
                                        </p:tgtEl>
                                      </p:cBhvr>
                                    </p:animEffect>
                                    <p:anim calcmode="lin" valueType="num">
                                      <p:cBhvr>
                                        <p:cTn id="18" dur="1000" fill="hold"/>
                                        <p:tgtEl>
                                          <p:spTgt spid="7"/>
                                        </p:tgtEl>
                                        <p:attrNameLst>
                                          <p:attrName>ppt_x</p:attrName>
                                        </p:attrNameLst>
                                      </p:cBhvr>
                                      <p:tavLst>
                                        <p:tav tm="0">
                                          <p:val>
                                            <p:strVal val="#ppt_x"/>
                                          </p:val>
                                        </p:tav>
                                        <p:tav tm="100000">
                                          <p:val>
                                            <p:strVal val="#ppt_x"/>
                                          </p:val>
                                        </p:tav>
                                      </p:tavLst>
                                    </p:anim>
                                    <p:anim calcmode="lin" valueType="num">
                                      <p:cBhvr>
                                        <p:cTn id="1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Lst>
  </p:timing>
</p:sld>
</file>

<file path=ppt/theme/theme1.xml><?xml version="1.0" encoding="utf-8"?>
<a:theme xmlns:a="http://schemas.openxmlformats.org/drawingml/2006/main" name="Cloud skipper design templat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mbria-Calibri">
      <a:majorFont>
        <a:latin typeface="Cambria"/>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9TopShadow">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127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3975" dist="41275" dir="14700000" algn="t" rotWithShape="0">
              <a:srgbClr val="000000">
                <a:alpha val="60000"/>
              </a:srgbClr>
            </a:outerShdw>
          </a:effectLst>
          <a:scene3d>
            <a:camera prst="orthographicFront">
              <a:rot lat="0" lon="0" rev="0"/>
            </a:camera>
            <a:lightRig rig="contrasting" dir="t">
              <a:rot lat="0" lon="0" rev="3600000"/>
            </a:lightRig>
          </a:scene3d>
          <a:sp3d prstMaterial="plastic">
            <a:bevelT w="127000" h="38200" prst="relaxedInse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dirty="0"/>
        </a:defPPr>
      </a:lstStyle>
      <a:style>
        <a:lnRef idx="1">
          <a:schemeClr val="accent2"/>
        </a:lnRef>
        <a:fillRef idx="2">
          <a:schemeClr val="accent2"/>
        </a:fillRef>
        <a:effectRef idx="1">
          <a:schemeClr val="accent2"/>
        </a:effectRef>
        <a:fontRef idx="minor">
          <a:schemeClr val="dk1"/>
        </a:fontRef>
      </a:style>
    </a:spDef>
    <a:lnDef>
      <a:spPr/>
      <a:bodyPr/>
      <a:lstStyle/>
      <a:style>
        <a:lnRef idx="1">
          <a:schemeClr val="accent2"/>
        </a:lnRef>
        <a:fillRef idx="0">
          <a:schemeClr val="accent2"/>
        </a:fillRef>
        <a:effectRef idx="0">
          <a:schemeClr val="accent2"/>
        </a:effectRef>
        <a:fontRef idx="minor">
          <a:schemeClr val="tx1"/>
        </a:fontRef>
      </a:style>
    </a:lnDef>
    <a:txDef>
      <a:spPr>
        <a:noFill/>
        <a:ln>
          <a:solidFill>
            <a:schemeClr val="bg2"/>
          </a:solidFill>
        </a:ln>
      </a:spPr>
      <a:bodyPr wrap="square" rtlCol="0" anchor="ctr" anchorCtr="1">
        <a:spAutoFit/>
      </a:bodyPr>
      <a:lstStyle>
        <a:defPPr>
          <a:defRPr dirty="0"/>
        </a:defPPr>
      </a:lstStyle>
    </a:txDef>
  </a:objectDefaults>
  <a:extraClrSchemeLst/>
  <a:extLst>
    <a:ext uri="{05A4C25C-085E-4340-85A3-A5531E510DB2}">
      <thm15:themeFamily xmlns:thm15="http://schemas.microsoft.com/office/thememl/2012/main" xmlns="" name="Cloud skipper design slides.potx" id="{E8493412-85DD-4641-9E8A-937B29FD6AA2}" vid="{77E91E09-5010-404D-ADF4-B79FA46D727B}"/>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mbria-Calibri">
      <a:majorFont>
        <a:latin typeface="Cambria"/>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9TopShadow">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127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3975" dist="41275" dir="14700000" algn="t" rotWithShape="0">
              <a:srgbClr val="000000">
                <a:alpha val="60000"/>
              </a:srgbClr>
            </a:outerShdw>
          </a:effectLst>
          <a:scene3d>
            <a:camera prst="orthographicFront">
              <a:rot lat="0" lon="0" rev="0"/>
            </a:camera>
            <a:lightRig rig="contrasting" dir="t">
              <a:rot lat="0" lon="0" rev="3600000"/>
            </a:lightRig>
          </a:scene3d>
          <a:sp3d prstMaterial="plastic">
            <a:bevelT w="127000" h="38200" prst="relaxedInse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mbria-Calibri">
      <a:majorFont>
        <a:latin typeface="Cambria"/>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9TopShadow">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127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3975" dist="41275" dir="14700000" algn="t" rotWithShape="0">
              <a:srgbClr val="000000">
                <a:alpha val="60000"/>
              </a:srgbClr>
            </a:outerShdw>
          </a:effectLst>
          <a:scene3d>
            <a:camera prst="orthographicFront">
              <a:rot lat="0" lon="0" rev="0"/>
            </a:camera>
            <a:lightRig rig="contrasting" dir="t">
              <a:rot lat="0" lon="0" rev="3600000"/>
            </a:lightRig>
          </a:scene3d>
          <a:sp3d prstMaterial="plastic">
            <a:bevelT w="127000" h="38200" prst="relaxedInse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VSO_x0020_item_x0020_id xmlns="40262f94-9f35-4ac3-9a90-690165a166b7" xsi:nil="true"/>
    <Assetid_x0020_ xmlns="40262f94-9f35-4ac3-9a90-690165a166b7" xsi:nil="true"/>
    <Item_x0020_Details xmlns="40262f94-9f35-4ac3-9a90-690165a166b7" xsi:nil="true"/>
    <Template_x0020_details xmlns="40262f94-9f35-4ac3-9a90-690165a166b7"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AA3F7D94069FF64A86F7DFF56D60E3BE" ma:contentTypeVersion="6" ma:contentTypeDescription="Create a new document." ma:contentTypeScope="" ma:versionID="c32302c77d4085ecf495bdddb7f5e889">
  <xsd:schema xmlns:xsd="http://www.w3.org/2001/XMLSchema" xmlns:xs="http://www.w3.org/2001/XMLSchema" xmlns:p="http://schemas.microsoft.com/office/2006/metadata/properties" xmlns:ns2="a4f35948-e619-41b3-aa29-22878b09cfd2" xmlns:ns3="40262f94-9f35-4ac3-9a90-690165a166b7" targetNamespace="http://schemas.microsoft.com/office/2006/metadata/properties" ma:root="true" ma:fieldsID="4ab5ae46be95f9d0be6107e8200be7a2" ns2:_="" ns3:_="">
    <xsd:import namespace="a4f35948-e619-41b3-aa29-22878b09cfd2"/>
    <xsd:import namespace="40262f94-9f35-4ac3-9a90-690165a166b7"/>
    <xsd:element name="properties">
      <xsd:complexType>
        <xsd:sequence>
          <xsd:element name="documentManagement">
            <xsd:complexType>
              <xsd:all>
                <xsd:element ref="ns2:SharedWithUsers" minOccurs="0"/>
                <xsd:element ref="ns2:SharedWithDetails" minOccurs="0"/>
                <xsd:element ref="ns3:VSO_x0020_item_x0020_id" minOccurs="0"/>
                <xsd:element ref="ns3:Item_x0020_Details" minOccurs="0"/>
                <xsd:element ref="ns3:Template_x0020_details" minOccurs="0"/>
                <xsd:element ref="ns3:Assetid_x0020_"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4f35948-e619-41b3-aa29-22878b09cfd2"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40262f94-9f35-4ac3-9a90-690165a166b7" elementFormDefault="qualified">
    <xsd:import namespace="http://schemas.microsoft.com/office/2006/documentManagement/types"/>
    <xsd:import namespace="http://schemas.microsoft.com/office/infopath/2007/PartnerControls"/>
    <xsd:element name="VSO_x0020_item_x0020_id" ma:index="10" nillable="true" ma:displayName="VSO item id" ma:description="Please add the bug number to refer to VSO items." ma:internalName="VSO_x0020_item_x0020_id">
      <xsd:simpleType>
        <xsd:restriction base="dms:Text">
          <xsd:maxLength value="255"/>
        </xsd:restriction>
      </xsd:simpleType>
    </xsd:element>
    <xsd:element name="Item_x0020_Details" ma:index="11" nillable="true" ma:displayName="Item Details" ma:internalName="Item_x0020_Details">
      <xsd:simpleType>
        <xsd:restriction base="dms:Note">
          <xsd:maxLength value="255"/>
        </xsd:restriction>
      </xsd:simpleType>
    </xsd:element>
    <xsd:element name="Template_x0020_details" ma:index="12" nillable="true" ma:displayName="Template details" ma:internalName="Template_x0020_details">
      <xsd:simpleType>
        <xsd:restriction base="dms:Text"/>
      </xsd:simpleType>
    </xsd:element>
    <xsd:element name="Assetid_x0020_" ma:index="13" nillable="true" ma:displayName="Assetid " ma:internalName="Assetid_x0020_">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EDD01B8-816B-49B7-8C81-03AB51D87C54}">
  <ds:schemaRefs>
    <ds:schemaRef ds:uri="http://schemas.microsoft.com/office/2006/metadata/properties"/>
    <ds:schemaRef ds:uri="http://purl.org/dc/dcmitype/"/>
    <ds:schemaRef ds:uri="http://purl.org/dc/terms/"/>
    <ds:schemaRef ds:uri="40262f94-9f35-4ac3-9a90-690165a166b7"/>
    <ds:schemaRef ds:uri="http://purl.org/dc/elements/1.1/"/>
    <ds:schemaRef ds:uri="http://schemas.microsoft.com/office/infopath/2007/PartnerControls"/>
    <ds:schemaRef ds:uri="http://www.w3.org/XML/1998/namespace"/>
    <ds:schemaRef ds:uri="http://schemas.microsoft.com/office/2006/documentManagement/types"/>
    <ds:schemaRef ds:uri="http://schemas.openxmlformats.org/package/2006/metadata/core-properties"/>
    <ds:schemaRef ds:uri="a4f35948-e619-41b3-aa29-22878b09cfd2"/>
  </ds:schemaRefs>
</ds:datastoreItem>
</file>

<file path=customXml/itemProps2.xml><?xml version="1.0" encoding="utf-8"?>
<ds:datastoreItem xmlns:ds="http://schemas.openxmlformats.org/officeDocument/2006/customXml" ds:itemID="{6253D857-4181-4777-8893-6E45A690F9F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4f35948-e619-41b3-aa29-22878b09cfd2"/>
    <ds:schemaRef ds:uri="40262f94-9f35-4ac3-9a90-690165a166b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B024FD56-CE1B-42FC-9E83-BFBF160724C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Cloud skipper design slides</Template>
  <TotalTime>3040</TotalTime>
  <Words>2404</Words>
  <Application>Microsoft Office PowerPoint</Application>
  <PresentationFormat>Custom</PresentationFormat>
  <Paragraphs>467</Paragraphs>
  <Slides>51</Slides>
  <Notes>0</Notes>
  <HiddenSlides>0</HiddenSlides>
  <MMClips>0</MMClips>
  <ScaleCrop>false</ScaleCrop>
  <HeadingPairs>
    <vt:vector size="4" baseType="variant">
      <vt:variant>
        <vt:lpstr>Theme</vt:lpstr>
      </vt:variant>
      <vt:variant>
        <vt:i4>2</vt:i4>
      </vt:variant>
      <vt:variant>
        <vt:lpstr>Slide Titles</vt:lpstr>
      </vt:variant>
      <vt:variant>
        <vt:i4>51</vt:i4>
      </vt:variant>
    </vt:vector>
  </HeadingPairs>
  <TitlesOfParts>
    <vt:vector size="53" baseType="lpstr">
      <vt:lpstr>Cloud skipper design template</vt:lpstr>
      <vt:lpstr>Custom Design</vt:lpstr>
      <vt:lpstr>I INTRODUCTION TO SHARE MARKET</vt:lpstr>
      <vt:lpstr>INTRODUCTION TO SHARE MARKET</vt:lpstr>
      <vt:lpstr>PowerPoint Presentation</vt:lpstr>
      <vt:lpstr>WHY PEOPLE INVEST IN SHARE MARKET?</vt:lpstr>
      <vt:lpstr>WHAT IS SAVING?</vt:lpstr>
      <vt:lpstr>WHAT IS INVESTMENT?</vt:lpstr>
      <vt:lpstr>When To Start Investing?</vt:lpstr>
      <vt:lpstr>TYPES OF INVESTMENT PERIOD</vt:lpstr>
      <vt:lpstr>INSURANCE </vt:lpstr>
      <vt:lpstr>TYPES OF INSURANCE </vt:lpstr>
      <vt:lpstr>GENERAL INSURANCE</vt:lpstr>
      <vt:lpstr>HEALTH INSURANCE</vt:lpstr>
      <vt:lpstr>LIFE INSURANCE</vt:lpstr>
      <vt:lpstr>ASSET</vt:lpstr>
      <vt:lpstr>Types of Assets</vt:lpstr>
      <vt:lpstr>‘EQUITY’/EQUITY SHARE</vt:lpstr>
      <vt:lpstr>EXCHANGE AND STOCK EXCHANGE</vt:lpstr>
      <vt:lpstr>DIFFERENT STOCK EXCHANGES</vt:lpstr>
      <vt:lpstr>BOMBAY STOCK EXCHANGE (BSE)</vt:lpstr>
      <vt:lpstr>NATIONAL STOCK EXCHANGES(NSE)</vt:lpstr>
      <vt:lpstr>DIFFERENT INDICES IN INDIA</vt:lpstr>
      <vt:lpstr>IPO</vt:lpstr>
      <vt:lpstr>QUALIFICATIONS FOR LISTING IPO</vt:lpstr>
      <vt:lpstr>IPO STUDY POINTS </vt:lpstr>
      <vt:lpstr>TYPES OF IPO </vt:lpstr>
      <vt:lpstr>DIFFERENCES BETWEEN THE ISSUES</vt:lpstr>
      <vt:lpstr>SALIENT FEATURES OF PUBLIC ISSUE</vt:lpstr>
      <vt:lpstr>WHO DECIDES THE PRICE BAND? </vt:lpstr>
      <vt:lpstr>HOW MANY DAYS IS THE ISSUE OPEN? </vt:lpstr>
      <vt:lpstr>CATEGORIES OF INVESTORS IN BOOK BUILDING</vt:lpstr>
      <vt:lpstr>HOW MANY DAYS IT TAKES TO GET REFUND OF AN IPO?</vt:lpstr>
      <vt:lpstr>LISTING OF SHARE ON STOCK EXCHANGE</vt:lpstr>
      <vt:lpstr>How do I know when IPO shares are allotted to me?</vt:lpstr>
      <vt:lpstr>PRIMARY MARKET VS SECONDARY MARKET</vt:lpstr>
      <vt:lpstr>IPO LISTING FROM PRIMARY TO SECONDAY MARKET</vt:lpstr>
      <vt:lpstr>HOW TO BUY AN IPO?</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SHARE MARKET</dc:title>
  <dc:creator>Rupesh Parate</dc:creator>
  <cp:lastModifiedBy>uset</cp:lastModifiedBy>
  <cp:revision>236</cp:revision>
  <dcterms:created xsi:type="dcterms:W3CDTF">2018-04-28T10:14:42Z</dcterms:created>
  <dcterms:modified xsi:type="dcterms:W3CDTF">2020-07-17T05:46:47Z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0x010100AA3F7D94069FF64A86F7DFF56D60E3BE</vt:lpwstr>
  </property>
  <property fmtid="{D5CDD505-2E9C-101B-9397-08002B2CF9AE}" pid="3" name="Order">
    <vt:r8>74062900</vt:r8>
  </property>
  <property fmtid="{D5CDD505-2E9C-101B-9397-08002B2CF9AE}" pid="4" name="HiddenCategoryTags">
    <vt:lpwstr/>
  </property>
  <property fmtid="{D5CDD505-2E9C-101B-9397-08002B2CF9AE}" pid="5" name="InternalTags">
    <vt:lpwstr/>
  </property>
  <property fmtid="{D5CDD505-2E9C-101B-9397-08002B2CF9AE}" pid="6" name="FeatureTags">
    <vt:lpwstr/>
  </property>
  <property fmtid="{D5CDD505-2E9C-101B-9397-08002B2CF9AE}" pid="7" name="LocalizationTags">
    <vt:lpwstr/>
  </property>
  <property fmtid="{D5CDD505-2E9C-101B-9397-08002B2CF9AE}" pid="8" name="CategoryTags">
    <vt:lpwstr/>
  </property>
  <property fmtid="{D5CDD505-2E9C-101B-9397-08002B2CF9AE}" pid="9" name="Applications">
    <vt:lpwstr/>
  </property>
  <property fmtid="{D5CDD505-2E9C-101B-9397-08002B2CF9AE}" pid="10" name="CampaignTags">
    <vt:lpwstr/>
  </property>
  <property fmtid="{D5CDD505-2E9C-101B-9397-08002B2CF9AE}" pid="11" name="ScenarioTags">
    <vt:lpwstr/>
  </property>
</Properties>
</file>