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8"/>
  </p:notesMasterIdLst>
  <p:handoutMasterIdLst>
    <p:handoutMasterId r:id="rId29"/>
  </p:handoutMasterIdLst>
  <p:sldIdLst>
    <p:sldId id="306" r:id="rId5"/>
    <p:sldId id="270" r:id="rId6"/>
    <p:sldId id="271" r:id="rId7"/>
    <p:sldId id="272" r:id="rId8"/>
    <p:sldId id="273" r:id="rId9"/>
    <p:sldId id="289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98" r:id="rId18"/>
    <p:sldId id="281" r:id="rId19"/>
    <p:sldId id="283" r:id="rId20"/>
    <p:sldId id="284" r:id="rId21"/>
    <p:sldId id="285" r:id="rId22"/>
    <p:sldId id="286" r:id="rId23"/>
    <p:sldId id="282" r:id="rId24"/>
    <p:sldId id="287" r:id="rId25"/>
    <p:sldId id="299" r:id="rId26"/>
    <p:sldId id="30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90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4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95505-E8F6-4D94-B9E2-7790A566FB49}" type="doc">
      <dgm:prSet loTypeId="urn:microsoft.com/office/officeart/2008/layout/HalfCircleOrganizationChart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E8C741-08A9-4CDF-A301-121BF9CE835D}">
      <dgm:prSet phldrT="[Text]"/>
      <dgm:spPr/>
      <dgm:t>
        <a:bodyPr/>
        <a:lstStyle/>
        <a:p>
          <a:r>
            <a:rPr lang="en-US" dirty="0" smtClean="0"/>
            <a:t>Accounts</a:t>
          </a:r>
          <a:endParaRPr lang="en-US" dirty="0"/>
        </a:p>
      </dgm:t>
    </dgm:pt>
    <dgm:pt modelId="{68851A69-5CAA-4861-8F8D-354E50A7A652}" type="parTrans" cxnId="{80AFE128-DE9B-4047-9E97-1CBE74136CE4}">
      <dgm:prSet/>
      <dgm:spPr/>
      <dgm:t>
        <a:bodyPr/>
        <a:lstStyle/>
        <a:p>
          <a:endParaRPr lang="en-US"/>
        </a:p>
      </dgm:t>
    </dgm:pt>
    <dgm:pt modelId="{23BEEF87-518F-4F3B-8E73-4C4A28E4EE23}" type="sibTrans" cxnId="{80AFE128-DE9B-4047-9E97-1CBE74136CE4}">
      <dgm:prSet/>
      <dgm:spPr/>
      <dgm:t>
        <a:bodyPr/>
        <a:lstStyle/>
        <a:p>
          <a:endParaRPr lang="en-US"/>
        </a:p>
      </dgm:t>
    </dgm:pt>
    <dgm:pt modelId="{6B4F6B25-DC99-4C17-9F42-C3434DFE84AD}">
      <dgm:prSet phldrT="[Text]"/>
      <dgm:spPr/>
      <dgm:t>
        <a:bodyPr/>
        <a:lstStyle/>
        <a:p>
          <a:r>
            <a:rPr lang="en-US" dirty="0" smtClean="0"/>
            <a:t>D-Mat Account</a:t>
          </a:r>
          <a:endParaRPr lang="en-US" dirty="0"/>
        </a:p>
      </dgm:t>
    </dgm:pt>
    <dgm:pt modelId="{1824282C-4C81-4922-9B18-2E5EF4EBE308}" type="parTrans" cxnId="{871C61B0-6B2E-4D92-9678-5694069EAF75}">
      <dgm:prSet/>
      <dgm:spPr/>
      <dgm:t>
        <a:bodyPr/>
        <a:lstStyle/>
        <a:p>
          <a:endParaRPr lang="en-US"/>
        </a:p>
      </dgm:t>
    </dgm:pt>
    <dgm:pt modelId="{458EAFA4-CB07-486D-88B2-41C2B6DF5E22}" type="sibTrans" cxnId="{871C61B0-6B2E-4D92-9678-5694069EAF75}">
      <dgm:prSet/>
      <dgm:spPr/>
      <dgm:t>
        <a:bodyPr/>
        <a:lstStyle/>
        <a:p>
          <a:endParaRPr lang="en-US"/>
        </a:p>
      </dgm:t>
    </dgm:pt>
    <dgm:pt modelId="{ECBA3B8D-6334-4A98-BBD7-AFD3734640F9}">
      <dgm:prSet phldrT="[Text]"/>
      <dgm:spPr/>
      <dgm:t>
        <a:bodyPr/>
        <a:lstStyle/>
        <a:p>
          <a:r>
            <a:rPr lang="en-US" dirty="0" smtClean="0"/>
            <a:t>Trading Account</a:t>
          </a:r>
          <a:endParaRPr lang="en-US" dirty="0"/>
        </a:p>
      </dgm:t>
    </dgm:pt>
    <dgm:pt modelId="{7EA4A3C5-44B7-4965-9853-A2EA2315C907}" type="parTrans" cxnId="{11DCF49E-BBC6-4381-9839-3DDA26960869}">
      <dgm:prSet/>
      <dgm:spPr/>
      <dgm:t>
        <a:bodyPr/>
        <a:lstStyle/>
        <a:p>
          <a:endParaRPr lang="en-US"/>
        </a:p>
      </dgm:t>
    </dgm:pt>
    <dgm:pt modelId="{3352DE31-20C9-45AB-89A8-6DD2E299FA40}" type="sibTrans" cxnId="{11DCF49E-BBC6-4381-9839-3DDA26960869}">
      <dgm:prSet/>
      <dgm:spPr/>
      <dgm:t>
        <a:bodyPr/>
        <a:lstStyle/>
        <a:p>
          <a:endParaRPr lang="en-US"/>
        </a:p>
      </dgm:t>
    </dgm:pt>
    <dgm:pt modelId="{65326C4F-435F-4F4B-8E22-085C15A9360F}">
      <dgm:prSet phldrT="[Text]"/>
      <dgm:spPr/>
      <dgm:t>
        <a:bodyPr/>
        <a:lstStyle/>
        <a:p>
          <a:r>
            <a:rPr lang="en-US" dirty="0" smtClean="0"/>
            <a:t>Bank Account</a:t>
          </a:r>
          <a:endParaRPr lang="en-US" dirty="0"/>
        </a:p>
      </dgm:t>
    </dgm:pt>
    <dgm:pt modelId="{AF34D89C-7783-45D9-AD42-D78097EE8E14}" type="parTrans" cxnId="{2EB7B2DC-6C5A-48E4-AC18-D829888ED2A3}">
      <dgm:prSet/>
      <dgm:spPr/>
      <dgm:t>
        <a:bodyPr/>
        <a:lstStyle/>
        <a:p>
          <a:endParaRPr lang="en-US"/>
        </a:p>
      </dgm:t>
    </dgm:pt>
    <dgm:pt modelId="{9D41C3B1-DB94-4A65-9610-348478F2EA3E}" type="sibTrans" cxnId="{2EB7B2DC-6C5A-48E4-AC18-D829888ED2A3}">
      <dgm:prSet/>
      <dgm:spPr/>
      <dgm:t>
        <a:bodyPr/>
        <a:lstStyle/>
        <a:p>
          <a:endParaRPr lang="en-US"/>
        </a:p>
      </dgm:t>
    </dgm:pt>
    <dgm:pt modelId="{F40ED1F3-9415-4D9D-81DF-5EDE07850448}" type="pres">
      <dgm:prSet presAssocID="{81A95505-E8F6-4D94-B9E2-7790A566FB49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39D0501-EF48-4AC5-A58B-F7A051DFF0B8}" type="pres">
      <dgm:prSet presAssocID="{F6E8C741-08A9-4CDF-A301-121BF9CE835D}" presName="hierRoot1" presStyleCnt="0">
        <dgm:presLayoutVars>
          <dgm:hierBranch val="init"/>
        </dgm:presLayoutVars>
      </dgm:prSet>
      <dgm:spPr/>
    </dgm:pt>
    <dgm:pt modelId="{E45A4F57-B332-4637-A419-0332BD90B91B}" type="pres">
      <dgm:prSet presAssocID="{F6E8C741-08A9-4CDF-A301-121BF9CE835D}" presName="rootComposite1" presStyleCnt="0"/>
      <dgm:spPr/>
    </dgm:pt>
    <dgm:pt modelId="{0AD8BB30-1BB6-4B39-86B8-B6797A738E97}" type="pres">
      <dgm:prSet presAssocID="{F6E8C741-08A9-4CDF-A301-121BF9CE835D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DE5231-5875-4786-980B-91E4C9E5AD64}" type="pres">
      <dgm:prSet presAssocID="{F6E8C741-08A9-4CDF-A301-121BF9CE835D}" presName="topArc1" presStyleLbl="parChTrans1D1" presStyleIdx="0" presStyleCnt="8"/>
      <dgm:spPr/>
    </dgm:pt>
    <dgm:pt modelId="{D61A0433-DC5D-4B15-BF5A-D2214BF1FA71}" type="pres">
      <dgm:prSet presAssocID="{F6E8C741-08A9-4CDF-A301-121BF9CE835D}" presName="bottomArc1" presStyleLbl="parChTrans1D1" presStyleIdx="1" presStyleCnt="8"/>
      <dgm:spPr/>
    </dgm:pt>
    <dgm:pt modelId="{E3BFE5D5-59B0-4193-ADDA-1770E82AD8CF}" type="pres">
      <dgm:prSet presAssocID="{F6E8C741-08A9-4CDF-A301-121BF9CE835D}" presName="topConnNode1" presStyleLbl="node1" presStyleIdx="0" presStyleCnt="0"/>
      <dgm:spPr/>
      <dgm:t>
        <a:bodyPr/>
        <a:lstStyle/>
        <a:p>
          <a:endParaRPr lang="en-US"/>
        </a:p>
      </dgm:t>
    </dgm:pt>
    <dgm:pt modelId="{18C8EF31-C112-422D-B6E9-941505D06818}" type="pres">
      <dgm:prSet presAssocID="{F6E8C741-08A9-4CDF-A301-121BF9CE835D}" presName="hierChild2" presStyleCnt="0"/>
      <dgm:spPr/>
    </dgm:pt>
    <dgm:pt modelId="{03094A16-11A7-40A4-B8D4-068E7C187D3A}" type="pres">
      <dgm:prSet presAssocID="{1824282C-4C81-4922-9B18-2E5EF4EBE308}" presName="Name28" presStyleLbl="parChTrans1D2" presStyleIdx="0" presStyleCnt="3"/>
      <dgm:spPr/>
      <dgm:t>
        <a:bodyPr/>
        <a:lstStyle/>
        <a:p>
          <a:endParaRPr lang="en-US"/>
        </a:p>
      </dgm:t>
    </dgm:pt>
    <dgm:pt modelId="{562F2435-B0E1-49A8-9D17-B143ADB5B724}" type="pres">
      <dgm:prSet presAssocID="{6B4F6B25-DC99-4C17-9F42-C3434DFE84AD}" presName="hierRoot2" presStyleCnt="0">
        <dgm:presLayoutVars>
          <dgm:hierBranch val="init"/>
        </dgm:presLayoutVars>
      </dgm:prSet>
      <dgm:spPr/>
    </dgm:pt>
    <dgm:pt modelId="{6C733A1D-0E48-433D-9D41-4E8BA51992C1}" type="pres">
      <dgm:prSet presAssocID="{6B4F6B25-DC99-4C17-9F42-C3434DFE84AD}" presName="rootComposite2" presStyleCnt="0"/>
      <dgm:spPr/>
    </dgm:pt>
    <dgm:pt modelId="{B200E5C2-5C3E-42E7-BBE1-ED0902530D38}" type="pres">
      <dgm:prSet presAssocID="{6B4F6B25-DC99-4C17-9F42-C3434DFE84A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21A787-C8F2-4122-BC4C-59A19893FF54}" type="pres">
      <dgm:prSet presAssocID="{6B4F6B25-DC99-4C17-9F42-C3434DFE84AD}" presName="topArc2" presStyleLbl="parChTrans1D1" presStyleIdx="2" presStyleCnt="8"/>
      <dgm:spPr/>
    </dgm:pt>
    <dgm:pt modelId="{3B575F98-FF35-44DB-AE0B-818A58BC6FD6}" type="pres">
      <dgm:prSet presAssocID="{6B4F6B25-DC99-4C17-9F42-C3434DFE84AD}" presName="bottomArc2" presStyleLbl="parChTrans1D1" presStyleIdx="3" presStyleCnt="8"/>
      <dgm:spPr/>
    </dgm:pt>
    <dgm:pt modelId="{6823242C-B9EE-45EA-8F05-357E99106E0F}" type="pres">
      <dgm:prSet presAssocID="{6B4F6B25-DC99-4C17-9F42-C3434DFE84AD}" presName="topConnNode2" presStyleLbl="node2" presStyleIdx="0" presStyleCnt="0"/>
      <dgm:spPr/>
      <dgm:t>
        <a:bodyPr/>
        <a:lstStyle/>
        <a:p>
          <a:endParaRPr lang="en-US"/>
        </a:p>
      </dgm:t>
    </dgm:pt>
    <dgm:pt modelId="{0B78B5B2-F46A-479E-96E8-E0AFC0C965C7}" type="pres">
      <dgm:prSet presAssocID="{6B4F6B25-DC99-4C17-9F42-C3434DFE84AD}" presName="hierChild4" presStyleCnt="0"/>
      <dgm:spPr/>
    </dgm:pt>
    <dgm:pt modelId="{D71A3B44-4157-403F-9678-A8C1582A84DC}" type="pres">
      <dgm:prSet presAssocID="{6B4F6B25-DC99-4C17-9F42-C3434DFE84AD}" presName="hierChild5" presStyleCnt="0"/>
      <dgm:spPr/>
    </dgm:pt>
    <dgm:pt modelId="{B7FC3EFB-909F-418D-A1EA-9CC244AE689E}" type="pres">
      <dgm:prSet presAssocID="{7EA4A3C5-44B7-4965-9853-A2EA2315C907}" presName="Name28" presStyleLbl="parChTrans1D2" presStyleIdx="1" presStyleCnt="3"/>
      <dgm:spPr/>
      <dgm:t>
        <a:bodyPr/>
        <a:lstStyle/>
        <a:p>
          <a:endParaRPr lang="en-US"/>
        </a:p>
      </dgm:t>
    </dgm:pt>
    <dgm:pt modelId="{908CC298-4837-4D00-943D-8AE863A7A6A6}" type="pres">
      <dgm:prSet presAssocID="{ECBA3B8D-6334-4A98-BBD7-AFD3734640F9}" presName="hierRoot2" presStyleCnt="0">
        <dgm:presLayoutVars>
          <dgm:hierBranch val="init"/>
        </dgm:presLayoutVars>
      </dgm:prSet>
      <dgm:spPr/>
    </dgm:pt>
    <dgm:pt modelId="{AF399716-DBAC-4D52-8C76-46452D82A1AE}" type="pres">
      <dgm:prSet presAssocID="{ECBA3B8D-6334-4A98-BBD7-AFD3734640F9}" presName="rootComposite2" presStyleCnt="0"/>
      <dgm:spPr/>
    </dgm:pt>
    <dgm:pt modelId="{08808B1E-8EE1-4101-9FAE-7643692F1810}" type="pres">
      <dgm:prSet presAssocID="{ECBA3B8D-6334-4A98-BBD7-AFD3734640F9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8A854A-3DDA-4290-9F7E-F1BC6FEED7BD}" type="pres">
      <dgm:prSet presAssocID="{ECBA3B8D-6334-4A98-BBD7-AFD3734640F9}" presName="topArc2" presStyleLbl="parChTrans1D1" presStyleIdx="4" presStyleCnt="8"/>
      <dgm:spPr/>
    </dgm:pt>
    <dgm:pt modelId="{4CA98D84-36C7-49CB-A4A4-7C148D5AAE68}" type="pres">
      <dgm:prSet presAssocID="{ECBA3B8D-6334-4A98-BBD7-AFD3734640F9}" presName="bottomArc2" presStyleLbl="parChTrans1D1" presStyleIdx="5" presStyleCnt="8"/>
      <dgm:spPr/>
    </dgm:pt>
    <dgm:pt modelId="{A2B161A3-9FB0-44F3-A02A-4DCD9F666254}" type="pres">
      <dgm:prSet presAssocID="{ECBA3B8D-6334-4A98-BBD7-AFD3734640F9}" presName="topConnNode2" presStyleLbl="node2" presStyleIdx="0" presStyleCnt="0"/>
      <dgm:spPr/>
      <dgm:t>
        <a:bodyPr/>
        <a:lstStyle/>
        <a:p>
          <a:endParaRPr lang="en-US"/>
        </a:p>
      </dgm:t>
    </dgm:pt>
    <dgm:pt modelId="{65D96FCB-3A0E-4E18-8C69-F3C8FA69A7A1}" type="pres">
      <dgm:prSet presAssocID="{ECBA3B8D-6334-4A98-BBD7-AFD3734640F9}" presName="hierChild4" presStyleCnt="0"/>
      <dgm:spPr/>
    </dgm:pt>
    <dgm:pt modelId="{98632C08-610B-4571-B256-C92A05DF1536}" type="pres">
      <dgm:prSet presAssocID="{ECBA3B8D-6334-4A98-BBD7-AFD3734640F9}" presName="hierChild5" presStyleCnt="0"/>
      <dgm:spPr/>
    </dgm:pt>
    <dgm:pt modelId="{82863463-2BD2-495F-BB5B-F219B8223316}" type="pres">
      <dgm:prSet presAssocID="{AF34D89C-7783-45D9-AD42-D78097EE8E14}" presName="Name28" presStyleLbl="parChTrans1D2" presStyleIdx="2" presStyleCnt="3"/>
      <dgm:spPr/>
      <dgm:t>
        <a:bodyPr/>
        <a:lstStyle/>
        <a:p>
          <a:endParaRPr lang="en-US"/>
        </a:p>
      </dgm:t>
    </dgm:pt>
    <dgm:pt modelId="{71305C58-9622-4CC5-B06D-295F84ED3D23}" type="pres">
      <dgm:prSet presAssocID="{65326C4F-435F-4F4B-8E22-085C15A9360F}" presName="hierRoot2" presStyleCnt="0">
        <dgm:presLayoutVars>
          <dgm:hierBranch val="init"/>
        </dgm:presLayoutVars>
      </dgm:prSet>
      <dgm:spPr/>
    </dgm:pt>
    <dgm:pt modelId="{E20EA38B-D0F2-4977-91D7-BB178238BC10}" type="pres">
      <dgm:prSet presAssocID="{65326C4F-435F-4F4B-8E22-085C15A9360F}" presName="rootComposite2" presStyleCnt="0"/>
      <dgm:spPr/>
    </dgm:pt>
    <dgm:pt modelId="{9CF5E024-55BE-4D7D-9C2C-77E359EB5EA2}" type="pres">
      <dgm:prSet presAssocID="{65326C4F-435F-4F4B-8E22-085C15A9360F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AF1CCA-6BAE-4284-B61A-839D353F1BAC}" type="pres">
      <dgm:prSet presAssocID="{65326C4F-435F-4F4B-8E22-085C15A9360F}" presName="topArc2" presStyleLbl="parChTrans1D1" presStyleIdx="6" presStyleCnt="8"/>
      <dgm:spPr/>
    </dgm:pt>
    <dgm:pt modelId="{F7CCB407-994C-43F4-879A-2054082AEBB9}" type="pres">
      <dgm:prSet presAssocID="{65326C4F-435F-4F4B-8E22-085C15A9360F}" presName="bottomArc2" presStyleLbl="parChTrans1D1" presStyleIdx="7" presStyleCnt="8"/>
      <dgm:spPr/>
    </dgm:pt>
    <dgm:pt modelId="{590D25BA-C22F-4832-B3B4-D34A6497FDD4}" type="pres">
      <dgm:prSet presAssocID="{65326C4F-435F-4F4B-8E22-085C15A9360F}" presName="topConnNode2" presStyleLbl="node2" presStyleIdx="0" presStyleCnt="0"/>
      <dgm:spPr/>
      <dgm:t>
        <a:bodyPr/>
        <a:lstStyle/>
        <a:p>
          <a:endParaRPr lang="en-US"/>
        </a:p>
      </dgm:t>
    </dgm:pt>
    <dgm:pt modelId="{71FCD245-44D7-4137-B46B-1AC3A86F1F40}" type="pres">
      <dgm:prSet presAssocID="{65326C4F-435F-4F4B-8E22-085C15A9360F}" presName="hierChild4" presStyleCnt="0"/>
      <dgm:spPr/>
    </dgm:pt>
    <dgm:pt modelId="{731AE8DB-4E85-45F5-B1BD-A7FD698F29D6}" type="pres">
      <dgm:prSet presAssocID="{65326C4F-435F-4F4B-8E22-085C15A9360F}" presName="hierChild5" presStyleCnt="0"/>
      <dgm:spPr/>
    </dgm:pt>
    <dgm:pt modelId="{D651DD61-B5BB-4090-93B0-EBF94B2BF72B}" type="pres">
      <dgm:prSet presAssocID="{F6E8C741-08A9-4CDF-A301-121BF9CE835D}" presName="hierChild3" presStyleCnt="0"/>
      <dgm:spPr/>
    </dgm:pt>
  </dgm:ptLst>
  <dgm:cxnLst>
    <dgm:cxn modelId="{B7525ABA-8784-4F7E-8E37-16DBA905A1E0}" type="presOf" srcId="{F6E8C741-08A9-4CDF-A301-121BF9CE835D}" destId="{0AD8BB30-1BB6-4B39-86B8-B6797A738E97}" srcOrd="0" destOrd="0" presId="urn:microsoft.com/office/officeart/2008/layout/HalfCircleOrganizationChart"/>
    <dgm:cxn modelId="{195AEE33-67BB-4D5D-A966-5AE13DC6C486}" type="presOf" srcId="{6B4F6B25-DC99-4C17-9F42-C3434DFE84AD}" destId="{B200E5C2-5C3E-42E7-BBE1-ED0902530D38}" srcOrd="0" destOrd="0" presId="urn:microsoft.com/office/officeart/2008/layout/HalfCircleOrganizationChart"/>
    <dgm:cxn modelId="{6A0CFE9C-FD13-492C-ABD7-C18B6CB2ADC6}" type="presOf" srcId="{AF34D89C-7783-45D9-AD42-D78097EE8E14}" destId="{82863463-2BD2-495F-BB5B-F219B8223316}" srcOrd="0" destOrd="0" presId="urn:microsoft.com/office/officeart/2008/layout/HalfCircleOrganizationChart"/>
    <dgm:cxn modelId="{F9BA178A-AF97-4F96-9295-E2C47F51780F}" type="presOf" srcId="{65326C4F-435F-4F4B-8E22-085C15A9360F}" destId="{9CF5E024-55BE-4D7D-9C2C-77E359EB5EA2}" srcOrd="0" destOrd="0" presId="urn:microsoft.com/office/officeart/2008/layout/HalfCircleOrganizationChart"/>
    <dgm:cxn modelId="{11DCF49E-BBC6-4381-9839-3DDA26960869}" srcId="{F6E8C741-08A9-4CDF-A301-121BF9CE835D}" destId="{ECBA3B8D-6334-4A98-BBD7-AFD3734640F9}" srcOrd="1" destOrd="0" parTransId="{7EA4A3C5-44B7-4965-9853-A2EA2315C907}" sibTransId="{3352DE31-20C9-45AB-89A8-6DD2E299FA40}"/>
    <dgm:cxn modelId="{E694797D-1808-4270-AA0C-BD7479B9BEB5}" type="presOf" srcId="{81A95505-E8F6-4D94-B9E2-7790A566FB49}" destId="{F40ED1F3-9415-4D9D-81DF-5EDE07850448}" srcOrd="0" destOrd="0" presId="urn:microsoft.com/office/officeart/2008/layout/HalfCircleOrganizationChart"/>
    <dgm:cxn modelId="{3C7B2D7B-03FE-458B-8380-CB25724D02AB}" type="presOf" srcId="{6B4F6B25-DC99-4C17-9F42-C3434DFE84AD}" destId="{6823242C-B9EE-45EA-8F05-357E99106E0F}" srcOrd="1" destOrd="0" presId="urn:microsoft.com/office/officeart/2008/layout/HalfCircleOrganizationChart"/>
    <dgm:cxn modelId="{2EB7B2DC-6C5A-48E4-AC18-D829888ED2A3}" srcId="{F6E8C741-08A9-4CDF-A301-121BF9CE835D}" destId="{65326C4F-435F-4F4B-8E22-085C15A9360F}" srcOrd="2" destOrd="0" parTransId="{AF34D89C-7783-45D9-AD42-D78097EE8E14}" sibTransId="{9D41C3B1-DB94-4A65-9610-348478F2EA3E}"/>
    <dgm:cxn modelId="{ED12C64F-6EB7-428A-9D7A-ED5F64ED5759}" type="presOf" srcId="{ECBA3B8D-6334-4A98-BBD7-AFD3734640F9}" destId="{08808B1E-8EE1-4101-9FAE-7643692F1810}" srcOrd="0" destOrd="0" presId="urn:microsoft.com/office/officeart/2008/layout/HalfCircleOrganizationChart"/>
    <dgm:cxn modelId="{D9873A19-C655-440D-9F8B-ACA2D56FA264}" type="presOf" srcId="{1824282C-4C81-4922-9B18-2E5EF4EBE308}" destId="{03094A16-11A7-40A4-B8D4-068E7C187D3A}" srcOrd="0" destOrd="0" presId="urn:microsoft.com/office/officeart/2008/layout/HalfCircleOrganizationChart"/>
    <dgm:cxn modelId="{871C61B0-6B2E-4D92-9678-5694069EAF75}" srcId="{F6E8C741-08A9-4CDF-A301-121BF9CE835D}" destId="{6B4F6B25-DC99-4C17-9F42-C3434DFE84AD}" srcOrd="0" destOrd="0" parTransId="{1824282C-4C81-4922-9B18-2E5EF4EBE308}" sibTransId="{458EAFA4-CB07-486D-88B2-41C2B6DF5E22}"/>
    <dgm:cxn modelId="{E31A7F12-32B3-4A69-B4EA-EAC3262E0D05}" type="presOf" srcId="{65326C4F-435F-4F4B-8E22-085C15A9360F}" destId="{590D25BA-C22F-4832-B3B4-D34A6497FDD4}" srcOrd="1" destOrd="0" presId="urn:microsoft.com/office/officeart/2008/layout/HalfCircleOrganizationChart"/>
    <dgm:cxn modelId="{918930AD-2FB4-49B3-8FE0-1AD5E48AB56A}" type="presOf" srcId="{7EA4A3C5-44B7-4965-9853-A2EA2315C907}" destId="{B7FC3EFB-909F-418D-A1EA-9CC244AE689E}" srcOrd="0" destOrd="0" presId="urn:microsoft.com/office/officeart/2008/layout/HalfCircleOrganizationChart"/>
    <dgm:cxn modelId="{078110CE-3D52-4A3C-9F3A-74E10E712E7C}" type="presOf" srcId="{ECBA3B8D-6334-4A98-BBD7-AFD3734640F9}" destId="{A2B161A3-9FB0-44F3-A02A-4DCD9F666254}" srcOrd="1" destOrd="0" presId="urn:microsoft.com/office/officeart/2008/layout/HalfCircleOrganizationChart"/>
    <dgm:cxn modelId="{80AFE128-DE9B-4047-9E97-1CBE74136CE4}" srcId="{81A95505-E8F6-4D94-B9E2-7790A566FB49}" destId="{F6E8C741-08A9-4CDF-A301-121BF9CE835D}" srcOrd="0" destOrd="0" parTransId="{68851A69-5CAA-4861-8F8D-354E50A7A652}" sibTransId="{23BEEF87-518F-4F3B-8E73-4C4A28E4EE23}"/>
    <dgm:cxn modelId="{036E2B36-3B60-4F70-879B-4368A4653D93}" type="presOf" srcId="{F6E8C741-08A9-4CDF-A301-121BF9CE835D}" destId="{E3BFE5D5-59B0-4193-ADDA-1770E82AD8CF}" srcOrd="1" destOrd="0" presId="urn:microsoft.com/office/officeart/2008/layout/HalfCircleOrganizationChart"/>
    <dgm:cxn modelId="{E69D3682-44B1-4C02-A90A-E4F6BC39C47A}" type="presParOf" srcId="{F40ED1F3-9415-4D9D-81DF-5EDE07850448}" destId="{439D0501-EF48-4AC5-A58B-F7A051DFF0B8}" srcOrd="0" destOrd="0" presId="urn:microsoft.com/office/officeart/2008/layout/HalfCircleOrganizationChart"/>
    <dgm:cxn modelId="{1E301A58-41D5-4EB3-BBE7-BA78FF38E746}" type="presParOf" srcId="{439D0501-EF48-4AC5-A58B-F7A051DFF0B8}" destId="{E45A4F57-B332-4637-A419-0332BD90B91B}" srcOrd="0" destOrd="0" presId="urn:microsoft.com/office/officeart/2008/layout/HalfCircleOrganizationChart"/>
    <dgm:cxn modelId="{A787FD1A-4C6A-4FA3-B3FC-8C5426EF0423}" type="presParOf" srcId="{E45A4F57-B332-4637-A419-0332BD90B91B}" destId="{0AD8BB30-1BB6-4B39-86B8-B6797A738E97}" srcOrd="0" destOrd="0" presId="urn:microsoft.com/office/officeart/2008/layout/HalfCircleOrganizationChart"/>
    <dgm:cxn modelId="{D0E61717-C2F6-4645-B919-33E725DEC9E1}" type="presParOf" srcId="{E45A4F57-B332-4637-A419-0332BD90B91B}" destId="{1FDE5231-5875-4786-980B-91E4C9E5AD64}" srcOrd="1" destOrd="0" presId="urn:microsoft.com/office/officeart/2008/layout/HalfCircleOrganizationChart"/>
    <dgm:cxn modelId="{5306694C-4757-4567-A22A-66058787E006}" type="presParOf" srcId="{E45A4F57-B332-4637-A419-0332BD90B91B}" destId="{D61A0433-DC5D-4B15-BF5A-D2214BF1FA71}" srcOrd="2" destOrd="0" presId="urn:microsoft.com/office/officeart/2008/layout/HalfCircleOrganizationChart"/>
    <dgm:cxn modelId="{FC10CFF5-500C-4C8D-A411-C1CA92B7A7DF}" type="presParOf" srcId="{E45A4F57-B332-4637-A419-0332BD90B91B}" destId="{E3BFE5D5-59B0-4193-ADDA-1770E82AD8CF}" srcOrd="3" destOrd="0" presId="urn:microsoft.com/office/officeart/2008/layout/HalfCircleOrganizationChart"/>
    <dgm:cxn modelId="{A8E9DB12-142F-4DC3-9F94-5E6303359E09}" type="presParOf" srcId="{439D0501-EF48-4AC5-A58B-F7A051DFF0B8}" destId="{18C8EF31-C112-422D-B6E9-941505D06818}" srcOrd="1" destOrd="0" presId="urn:microsoft.com/office/officeart/2008/layout/HalfCircleOrganizationChart"/>
    <dgm:cxn modelId="{ACE52E48-C4AD-44FF-9064-FBFDDE4484EF}" type="presParOf" srcId="{18C8EF31-C112-422D-B6E9-941505D06818}" destId="{03094A16-11A7-40A4-B8D4-068E7C187D3A}" srcOrd="0" destOrd="0" presId="urn:microsoft.com/office/officeart/2008/layout/HalfCircleOrganizationChart"/>
    <dgm:cxn modelId="{82BA6893-A3AF-4B46-8D70-F89B4D97893B}" type="presParOf" srcId="{18C8EF31-C112-422D-B6E9-941505D06818}" destId="{562F2435-B0E1-49A8-9D17-B143ADB5B724}" srcOrd="1" destOrd="0" presId="urn:microsoft.com/office/officeart/2008/layout/HalfCircleOrganizationChart"/>
    <dgm:cxn modelId="{350C8D35-61D3-47F0-8DED-4790B7304D00}" type="presParOf" srcId="{562F2435-B0E1-49A8-9D17-B143ADB5B724}" destId="{6C733A1D-0E48-433D-9D41-4E8BA51992C1}" srcOrd="0" destOrd="0" presId="urn:microsoft.com/office/officeart/2008/layout/HalfCircleOrganizationChart"/>
    <dgm:cxn modelId="{C22BEF2F-B922-492B-9386-E8560FF21A33}" type="presParOf" srcId="{6C733A1D-0E48-433D-9D41-4E8BA51992C1}" destId="{B200E5C2-5C3E-42E7-BBE1-ED0902530D38}" srcOrd="0" destOrd="0" presId="urn:microsoft.com/office/officeart/2008/layout/HalfCircleOrganizationChart"/>
    <dgm:cxn modelId="{DCBD8912-E7D7-4FB2-B739-F121DD8BD037}" type="presParOf" srcId="{6C733A1D-0E48-433D-9D41-4E8BA51992C1}" destId="{E321A787-C8F2-4122-BC4C-59A19893FF54}" srcOrd="1" destOrd="0" presId="urn:microsoft.com/office/officeart/2008/layout/HalfCircleOrganizationChart"/>
    <dgm:cxn modelId="{AE17723E-03F9-4FF2-8893-AE1A06979348}" type="presParOf" srcId="{6C733A1D-0E48-433D-9D41-4E8BA51992C1}" destId="{3B575F98-FF35-44DB-AE0B-818A58BC6FD6}" srcOrd="2" destOrd="0" presId="urn:microsoft.com/office/officeart/2008/layout/HalfCircleOrganizationChart"/>
    <dgm:cxn modelId="{50DFFB16-46F5-4821-927F-B4A253DA1B7D}" type="presParOf" srcId="{6C733A1D-0E48-433D-9D41-4E8BA51992C1}" destId="{6823242C-B9EE-45EA-8F05-357E99106E0F}" srcOrd="3" destOrd="0" presId="urn:microsoft.com/office/officeart/2008/layout/HalfCircleOrganizationChart"/>
    <dgm:cxn modelId="{C942E801-B65C-47C5-AE2C-4A2F78448C9E}" type="presParOf" srcId="{562F2435-B0E1-49A8-9D17-B143ADB5B724}" destId="{0B78B5B2-F46A-479E-96E8-E0AFC0C965C7}" srcOrd="1" destOrd="0" presId="urn:microsoft.com/office/officeart/2008/layout/HalfCircleOrganizationChart"/>
    <dgm:cxn modelId="{0687F91E-6A40-4A66-A744-EE6BE4DB9208}" type="presParOf" srcId="{562F2435-B0E1-49A8-9D17-B143ADB5B724}" destId="{D71A3B44-4157-403F-9678-A8C1582A84DC}" srcOrd="2" destOrd="0" presId="urn:microsoft.com/office/officeart/2008/layout/HalfCircleOrganizationChart"/>
    <dgm:cxn modelId="{AE6CE0B3-3817-4244-A0C3-B58A4261D3CF}" type="presParOf" srcId="{18C8EF31-C112-422D-B6E9-941505D06818}" destId="{B7FC3EFB-909F-418D-A1EA-9CC244AE689E}" srcOrd="2" destOrd="0" presId="urn:microsoft.com/office/officeart/2008/layout/HalfCircleOrganizationChart"/>
    <dgm:cxn modelId="{8DF438E1-5F3B-4CE1-ABF2-07D265CBFCF3}" type="presParOf" srcId="{18C8EF31-C112-422D-B6E9-941505D06818}" destId="{908CC298-4837-4D00-943D-8AE863A7A6A6}" srcOrd="3" destOrd="0" presId="urn:microsoft.com/office/officeart/2008/layout/HalfCircleOrganizationChart"/>
    <dgm:cxn modelId="{CD104E67-2743-46A5-8784-DF71DEA135F2}" type="presParOf" srcId="{908CC298-4837-4D00-943D-8AE863A7A6A6}" destId="{AF399716-DBAC-4D52-8C76-46452D82A1AE}" srcOrd="0" destOrd="0" presId="urn:microsoft.com/office/officeart/2008/layout/HalfCircleOrganizationChart"/>
    <dgm:cxn modelId="{08FA0371-3571-48F7-BDCA-2466F643B0B9}" type="presParOf" srcId="{AF399716-DBAC-4D52-8C76-46452D82A1AE}" destId="{08808B1E-8EE1-4101-9FAE-7643692F1810}" srcOrd="0" destOrd="0" presId="urn:microsoft.com/office/officeart/2008/layout/HalfCircleOrganizationChart"/>
    <dgm:cxn modelId="{E439D6F8-81D7-46B2-8DFC-25B21E1498ED}" type="presParOf" srcId="{AF399716-DBAC-4D52-8C76-46452D82A1AE}" destId="{268A854A-3DDA-4290-9F7E-F1BC6FEED7BD}" srcOrd="1" destOrd="0" presId="urn:microsoft.com/office/officeart/2008/layout/HalfCircleOrganizationChart"/>
    <dgm:cxn modelId="{B7686F4C-0C2B-477B-B307-FA0DD388C981}" type="presParOf" srcId="{AF399716-DBAC-4D52-8C76-46452D82A1AE}" destId="{4CA98D84-36C7-49CB-A4A4-7C148D5AAE68}" srcOrd="2" destOrd="0" presId="urn:microsoft.com/office/officeart/2008/layout/HalfCircleOrganizationChart"/>
    <dgm:cxn modelId="{01E37141-160F-4165-AF48-BD402A43ED50}" type="presParOf" srcId="{AF399716-DBAC-4D52-8C76-46452D82A1AE}" destId="{A2B161A3-9FB0-44F3-A02A-4DCD9F666254}" srcOrd="3" destOrd="0" presId="urn:microsoft.com/office/officeart/2008/layout/HalfCircleOrganizationChart"/>
    <dgm:cxn modelId="{9F9D9F91-7783-46C0-AB5D-C99A40DF30A7}" type="presParOf" srcId="{908CC298-4837-4D00-943D-8AE863A7A6A6}" destId="{65D96FCB-3A0E-4E18-8C69-F3C8FA69A7A1}" srcOrd="1" destOrd="0" presId="urn:microsoft.com/office/officeart/2008/layout/HalfCircleOrganizationChart"/>
    <dgm:cxn modelId="{EF733502-A0B4-4744-8487-57F8C6FC0F53}" type="presParOf" srcId="{908CC298-4837-4D00-943D-8AE863A7A6A6}" destId="{98632C08-610B-4571-B256-C92A05DF1536}" srcOrd="2" destOrd="0" presId="urn:microsoft.com/office/officeart/2008/layout/HalfCircleOrganizationChart"/>
    <dgm:cxn modelId="{5BEBF508-EFF1-47AC-8071-AFBFC3C56959}" type="presParOf" srcId="{18C8EF31-C112-422D-B6E9-941505D06818}" destId="{82863463-2BD2-495F-BB5B-F219B8223316}" srcOrd="4" destOrd="0" presId="urn:microsoft.com/office/officeart/2008/layout/HalfCircleOrganizationChart"/>
    <dgm:cxn modelId="{75A2BF43-61AA-428C-9258-A76013A8F31A}" type="presParOf" srcId="{18C8EF31-C112-422D-B6E9-941505D06818}" destId="{71305C58-9622-4CC5-B06D-295F84ED3D23}" srcOrd="5" destOrd="0" presId="urn:microsoft.com/office/officeart/2008/layout/HalfCircleOrganizationChart"/>
    <dgm:cxn modelId="{2B592592-023B-49E2-BB12-864FC01600A6}" type="presParOf" srcId="{71305C58-9622-4CC5-B06D-295F84ED3D23}" destId="{E20EA38B-D0F2-4977-91D7-BB178238BC10}" srcOrd="0" destOrd="0" presId="urn:microsoft.com/office/officeart/2008/layout/HalfCircleOrganizationChart"/>
    <dgm:cxn modelId="{DDD7A24F-E510-4CA4-BD0E-DC43C9142A5E}" type="presParOf" srcId="{E20EA38B-D0F2-4977-91D7-BB178238BC10}" destId="{9CF5E024-55BE-4D7D-9C2C-77E359EB5EA2}" srcOrd="0" destOrd="0" presId="urn:microsoft.com/office/officeart/2008/layout/HalfCircleOrganizationChart"/>
    <dgm:cxn modelId="{5DEDF907-81F0-4221-B69A-DC42C29C8816}" type="presParOf" srcId="{E20EA38B-D0F2-4977-91D7-BB178238BC10}" destId="{B6AF1CCA-6BAE-4284-B61A-839D353F1BAC}" srcOrd="1" destOrd="0" presId="urn:microsoft.com/office/officeart/2008/layout/HalfCircleOrganizationChart"/>
    <dgm:cxn modelId="{909CC398-A9A4-43B0-B988-B7D20A5CF63C}" type="presParOf" srcId="{E20EA38B-D0F2-4977-91D7-BB178238BC10}" destId="{F7CCB407-994C-43F4-879A-2054082AEBB9}" srcOrd="2" destOrd="0" presId="urn:microsoft.com/office/officeart/2008/layout/HalfCircleOrganizationChart"/>
    <dgm:cxn modelId="{C06F5F3A-44BA-48DA-9F52-0312CDDEE01D}" type="presParOf" srcId="{E20EA38B-D0F2-4977-91D7-BB178238BC10}" destId="{590D25BA-C22F-4832-B3B4-D34A6497FDD4}" srcOrd="3" destOrd="0" presId="urn:microsoft.com/office/officeart/2008/layout/HalfCircleOrganizationChart"/>
    <dgm:cxn modelId="{A82CA294-AEC6-4BD1-A201-44C7B9A14B67}" type="presParOf" srcId="{71305C58-9622-4CC5-B06D-295F84ED3D23}" destId="{71FCD245-44D7-4137-B46B-1AC3A86F1F40}" srcOrd="1" destOrd="0" presId="urn:microsoft.com/office/officeart/2008/layout/HalfCircleOrganizationChart"/>
    <dgm:cxn modelId="{DF07DAAE-3ECC-45B9-BAF2-3BB8BE9A65F2}" type="presParOf" srcId="{71305C58-9622-4CC5-B06D-295F84ED3D23}" destId="{731AE8DB-4E85-45F5-B1BD-A7FD698F29D6}" srcOrd="2" destOrd="0" presId="urn:microsoft.com/office/officeart/2008/layout/HalfCircleOrganizationChart"/>
    <dgm:cxn modelId="{F07FEB19-AEBC-4943-AD51-226456B6BE5B}" type="presParOf" srcId="{439D0501-EF48-4AC5-A58B-F7A051DFF0B8}" destId="{D651DD61-B5BB-4090-93B0-EBF94B2BF72B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FC3CB3-7408-4971-BEF8-C57CEBE9D53E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B7A72C-0F09-4220-9AD6-6144EFD3048B}">
      <dgm:prSet/>
      <dgm:spPr/>
      <dgm:t>
        <a:bodyPr/>
        <a:lstStyle/>
        <a:p>
          <a:pPr rtl="0"/>
          <a:r>
            <a:rPr lang="en-US" b="1" smtClean="0"/>
            <a:t>Full-Service Brokers/</a:t>
          </a:r>
          <a:r>
            <a:rPr lang="en-IN" b="1" smtClean="0"/>
            <a:t>(Traditional Brokers)</a:t>
          </a:r>
          <a:endParaRPr lang="en-IN"/>
        </a:p>
      </dgm:t>
    </dgm:pt>
    <dgm:pt modelId="{2A41B776-6469-44CF-98D2-F3ADE4976118}" type="parTrans" cxnId="{D9E51F70-A3D8-41DD-BA6A-5C35FA08ABE9}">
      <dgm:prSet/>
      <dgm:spPr/>
      <dgm:t>
        <a:bodyPr/>
        <a:lstStyle/>
        <a:p>
          <a:endParaRPr lang="en-US"/>
        </a:p>
      </dgm:t>
    </dgm:pt>
    <dgm:pt modelId="{F916D066-DBA3-4064-AF58-F12A0CA96168}" type="sibTrans" cxnId="{D9E51F70-A3D8-41DD-BA6A-5C35FA08ABE9}">
      <dgm:prSet/>
      <dgm:spPr/>
      <dgm:t>
        <a:bodyPr/>
        <a:lstStyle/>
        <a:p>
          <a:endParaRPr lang="en-US"/>
        </a:p>
      </dgm:t>
    </dgm:pt>
    <dgm:pt modelId="{D392316E-897E-4327-847A-8020E57502C9}">
      <dgm:prSet/>
      <dgm:spPr/>
      <dgm:t>
        <a:bodyPr/>
        <a:lstStyle/>
        <a:p>
          <a:pPr rtl="0"/>
          <a:r>
            <a:rPr lang="en-US" dirty="0" smtClean="0"/>
            <a:t>Full-service brokers or traditional brokers are brokers who provide advisory and trading facilities in stocks, commodities and currencies. </a:t>
          </a:r>
          <a:endParaRPr lang="en-IN" dirty="0"/>
        </a:p>
      </dgm:t>
    </dgm:pt>
    <dgm:pt modelId="{62BD0A01-450F-491B-A8B0-90F747197F1B}" type="parTrans" cxnId="{9479209A-43BD-4B0F-A17D-D56833AD0249}">
      <dgm:prSet/>
      <dgm:spPr/>
      <dgm:t>
        <a:bodyPr/>
        <a:lstStyle/>
        <a:p>
          <a:endParaRPr lang="en-US"/>
        </a:p>
      </dgm:t>
    </dgm:pt>
    <dgm:pt modelId="{13C888E4-8A8D-4BE0-94C8-58257DE6E6BF}" type="sibTrans" cxnId="{9479209A-43BD-4B0F-A17D-D56833AD0249}">
      <dgm:prSet/>
      <dgm:spPr/>
      <dgm:t>
        <a:bodyPr/>
        <a:lstStyle/>
        <a:p>
          <a:endParaRPr lang="en-US"/>
        </a:p>
      </dgm:t>
    </dgm:pt>
    <dgm:pt modelId="{23E677D0-4EDC-4501-BBBF-C5425ED11D47}">
      <dgm:prSet/>
      <dgm:spPr/>
      <dgm:t>
        <a:bodyPr/>
        <a:lstStyle/>
        <a:p>
          <a:pPr rtl="0"/>
          <a:r>
            <a:rPr lang="en-US" smtClean="0"/>
            <a:t>These brokers charge commission in percentage terms on the total amount of trade clients execute. </a:t>
          </a:r>
          <a:endParaRPr lang="en-IN"/>
        </a:p>
      </dgm:t>
    </dgm:pt>
    <dgm:pt modelId="{86EF71EA-278F-4C38-AE0F-14F77C5EF58C}" type="parTrans" cxnId="{8E750717-46A5-4688-B3FD-C3BCDDE6D103}">
      <dgm:prSet/>
      <dgm:spPr/>
      <dgm:t>
        <a:bodyPr/>
        <a:lstStyle/>
        <a:p>
          <a:endParaRPr lang="en-US"/>
        </a:p>
      </dgm:t>
    </dgm:pt>
    <dgm:pt modelId="{1EE54462-A45E-40B9-860F-0BD5ECD3734B}" type="sibTrans" cxnId="{8E750717-46A5-4688-B3FD-C3BCDDE6D103}">
      <dgm:prSet/>
      <dgm:spPr/>
      <dgm:t>
        <a:bodyPr/>
        <a:lstStyle/>
        <a:p>
          <a:endParaRPr lang="en-US"/>
        </a:p>
      </dgm:t>
    </dgm:pt>
    <dgm:pt modelId="{5E49E675-EE69-48FE-9EFF-C1434DCC2A7A}">
      <dgm:prSet/>
      <dgm:spPr/>
      <dgm:t>
        <a:bodyPr/>
        <a:lstStyle/>
        <a:p>
          <a:pPr rtl="0"/>
          <a:r>
            <a:rPr lang="en-US" smtClean="0"/>
            <a:t>Full-service brokers operate out of many offices and branches across the country, which clients can visit in case of any query. India Infoline is one of the leading full-service brokers in India.</a:t>
          </a:r>
          <a:endParaRPr lang="en-IN"/>
        </a:p>
      </dgm:t>
    </dgm:pt>
    <dgm:pt modelId="{AFA9645E-627E-4C25-8618-D4E147F12242}" type="parTrans" cxnId="{BA247F95-A9BB-450D-9096-0ABC36D31959}">
      <dgm:prSet/>
      <dgm:spPr/>
      <dgm:t>
        <a:bodyPr/>
        <a:lstStyle/>
        <a:p>
          <a:endParaRPr lang="en-US"/>
        </a:p>
      </dgm:t>
    </dgm:pt>
    <dgm:pt modelId="{387D4ACC-526E-48AA-9364-18224A19A0A8}" type="sibTrans" cxnId="{BA247F95-A9BB-450D-9096-0ABC36D31959}">
      <dgm:prSet/>
      <dgm:spPr/>
      <dgm:t>
        <a:bodyPr/>
        <a:lstStyle/>
        <a:p>
          <a:endParaRPr lang="en-US"/>
        </a:p>
      </dgm:t>
    </dgm:pt>
    <dgm:pt modelId="{5EC0330A-F0F8-4730-BDAC-234897721C6C}">
      <dgm:prSet/>
      <dgm:spPr/>
      <dgm:t>
        <a:bodyPr/>
        <a:lstStyle/>
        <a:p>
          <a:pPr rtl="0"/>
          <a:r>
            <a:rPr lang="en-US" smtClean="0"/>
            <a:t>ICICIDirect, Kotak Security, HDFC Sec, Sharekhan, MotilalOswal, India Infoline are some of the full-service brokers</a:t>
          </a:r>
          <a:endParaRPr lang="en-IN"/>
        </a:p>
      </dgm:t>
    </dgm:pt>
    <dgm:pt modelId="{39781619-CEEB-4FB7-BE3F-1C524606D744}" type="parTrans" cxnId="{A38D885D-1F63-4879-8886-A7D3D4B4AC6D}">
      <dgm:prSet/>
      <dgm:spPr/>
      <dgm:t>
        <a:bodyPr/>
        <a:lstStyle/>
        <a:p>
          <a:endParaRPr lang="en-US"/>
        </a:p>
      </dgm:t>
    </dgm:pt>
    <dgm:pt modelId="{ACDAE719-192B-469A-83EC-C0D044258801}" type="sibTrans" cxnId="{A38D885D-1F63-4879-8886-A7D3D4B4AC6D}">
      <dgm:prSet/>
      <dgm:spPr/>
      <dgm:t>
        <a:bodyPr/>
        <a:lstStyle/>
        <a:p>
          <a:endParaRPr lang="en-US"/>
        </a:p>
      </dgm:t>
    </dgm:pt>
    <dgm:pt modelId="{215F06D3-0B5D-479A-B2AA-AB20C0DB42AA}">
      <dgm:prSet/>
      <dgm:spPr/>
      <dgm:t>
        <a:bodyPr/>
        <a:lstStyle/>
        <a:p>
          <a:pPr rtl="0"/>
          <a:r>
            <a:rPr lang="en-US" b="1" smtClean="0"/>
            <a:t>Discount Brokers</a:t>
          </a:r>
          <a:endParaRPr lang="en-IN"/>
        </a:p>
      </dgm:t>
    </dgm:pt>
    <dgm:pt modelId="{A31E501C-42B0-4B7C-A09B-B938F13BB7C6}" type="parTrans" cxnId="{2E772EB3-E3FA-4012-AE3A-5189A877DE81}">
      <dgm:prSet/>
      <dgm:spPr/>
      <dgm:t>
        <a:bodyPr/>
        <a:lstStyle/>
        <a:p>
          <a:endParaRPr lang="en-US"/>
        </a:p>
      </dgm:t>
    </dgm:pt>
    <dgm:pt modelId="{610AE64D-CD55-4088-988C-9707A3549B8A}" type="sibTrans" cxnId="{2E772EB3-E3FA-4012-AE3A-5189A877DE81}">
      <dgm:prSet/>
      <dgm:spPr/>
      <dgm:t>
        <a:bodyPr/>
        <a:lstStyle/>
        <a:p>
          <a:endParaRPr lang="en-US"/>
        </a:p>
      </dgm:t>
    </dgm:pt>
    <dgm:pt modelId="{BB997C55-84C3-46BC-9EC0-C41772F9C78A}">
      <dgm:prSet/>
      <dgm:spPr/>
      <dgm:t>
        <a:bodyPr/>
        <a:lstStyle/>
        <a:p>
          <a:pPr rtl="0"/>
          <a:r>
            <a:rPr lang="en-US" smtClean="0"/>
            <a:t>Discount brokers just provide a trading platform to investors but no advisory. </a:t>
          </a:r>
          <a:endParaRPr lang="en-IN"/>
        </a:p>
      </dgm:t>
    </dgm:pt>
    <dgm:pt modelId="{D3D24717-FBC8-47F3-B223-357871FD8A62}" type="parTrans" cxnId="{0749B68D-DF0A-4739-99E3-C4F394DD8D30}">
      <dgm:prSet/>
      <dgm:spPr/>
      <dgm:t>
        <a:bodyPr/>
        <a:lstStyle/>
        <a:p>
          <a:endParaRPr lang="en-US"/>
        </a:p>
      </dgm:t>
    </dgm:pt>
    <dgm:pt modelId="{56EDE8A0-0BC1-449F-9F91-7828DA92469F}" type="sibTrans" cxnId="{0749B68D-DF0A-4739-99E3-C4F394DD8D30}">
      <dgm:prSet/>
      <dgm:spPr/>
      <dgm:t>
        <a:bodyPr/>
        <a:lstStyle/>
        <a:p>
          <a:endParaRPr lang="en-US"/>
        </a:p>
      </dgm:t>
    </dgm:pt>
    <dgm:pt modelId="{C68377FA-B49B-4881-B5B5-DC7DCBABD55F}">
      <dgm:prSet/>
      <dgm:spPr/>
      <dgm:t>
        <a:bodyPr/>
        <a:lstStyle/>
        <a:p>
          <a:pPr rtl="0"/>
          <a:r>
            <a:rPr lang="en-US" smtClean="0"/>
            <a:t>Discount brokers charge low brokerage. </a:t>
          </a:r>
          <a:endParaRPr lang="en-IN"/>
        </a:p>
      </dgm:t>
    </dgm:pt>
    <dgm:pt modelId="{A9368C45-D1CF-4D1C-BAD7-78FDFA266586}" type="parTrans" cxnId="{52D90A87-75E1-47B7-B41A-5E9032AA16DB}">
      <dgm:prSet/>
      <dgm:spPr/>
      <dgm:t>
        <a:bodyPr/>
        <a:lstStyle/>
        <a:p>
          <a:endParaRPr lang="en-US"/>
        </a:p>
      </dgm:t>
    </dgm:pt>
    <dgm:pt modelId="{82E0F6DE-CAAF-4AEA-A3E2-CBAD91B495F5}" type="sibTrans" cxnId="{52D90A87-75E1-47B7-B41A-5E9032AA16DB}">
      <dgm:prSet/>
      <dgm:spPr/>
      <dgm:t>
        <a:bodyPr/>
        <a:lstStyle/>
        <a:p>
          <a:endParaRPr lang="en-US"/>
        </a:p>
      </dgm:t>
    </dgm:pt>
    <dgm:pt modelId="{DB07062C-F310-43BA-9471-B2EB2ABB2169}">
      <dgm:prSet/>
      <dgm:spPr/>
      <dgm:t>
        <a:bodyPr/>
        <a:lstStyle/>
        <a:p>
          <a:pPr rtl="0"/>
          <a:r>
            <a:rPr lang="en-US" smtClean="0"/>
            <a:t>It offers trading experience in equity, derivatives, currencies and commodities at Rs 10/per trade (lowest in the industry), irrespective of the invested amount. </a:t>
          </a:r>
          <a:endParaRPr lang="en-IN"/>
        </a:p>
      </dgm:t>
    </dgm:pt>
    <dgm:pt modelId="{7CA518A7-05A2-49B6-A03D-AF97A2200D7B}" type="parTrans" cxnId="{F2BEDB03-6601-4ADB-ADFD-9E792F68599F}">
      <dgm:prSet/>
      <dgm:spPr/>
      <dgm:t>
        <a:bodyPr/>
        <a:lstStyle/>
        <a:p>
          <a:endParaRPr lang="en-US"/>
        </a:p>
      </dgm:t>
    </dgm:pt>
    <dgm:pt modelId="{6A9A3646-750C-4337-A2A1-A998A7DE769B}" type="sibTrans" cxnId="{F2BEDB03-6601-4ADB-ADFD-9E792F68599F}">
      <dgm:prSet/>
      <dgm:spPr/>
      <dgm:t>
        <a:bodyPr/>
        <a:lstStyle/>
        <a:p>
          <a:endParaRPr lang="en-US"/>
        </a:p>
      </dgm:t>
    </dgm:pt>
    <dgm:pt modelId="{D0BA0DFE-6DC9-414E-BAD0-A73C1FBC8833}">
      <dgm:prSet/>
      <dgm:spPr/>
      <dgm:t>
        <a:bodyPr/>
        <a:lstStyle/>
        <a:p>
          <a:pPr rtl="0"/>
          <a:r>
            <a:rPr lang="en-US" dirty="0" smtClean="0"/>
            <a:t>Over the last few years, discount brokers have established themselves in the market and are giving a neck-to-neck competition to full-service brokers who have been in the industry for quite a long time.</a:t>
          </a:r>
          <a:endParaRPr lang="en-IN" dirty="0"/>
        </a:p>
      </dgm:t>
    </dgm:pt>
    <dgm:pt modelId="{66D2D045-9203-4B4A-ACF6-583F3F2186AA}" type="parTrans" cxnId="{F1CAEE8B-E732-4C39-8B66-C865383F2B3A}">
      <dgm:prSet/>
      <dgm:spPr/>
      <dgm:t>
        <a:bodyPr/>
        <a:lstStyle/>
        <a:p>
          <a:endParaRPr lang="en-US"/>
        </a:p>
      </dgm:t>
    </dgm:pt>
    <dgm:pt modelId="{075C5D0C-941E-48DA-8E75-65159B81D589}" type="sibTrans" cxnId="{F1CAEE8B-E732-4C39-8B66-C865383F2B3A}">
      <dgm:prSet/>
      <dgm:spPr/>
      <dgm:t>
        <a:bodyPr/>
        <a:lstStyle/>
        <a:p>
          <a:endParaRPr lang="en-US"/>
        </a:p>
      </dgm:t>
    </dgm:pt>
    <dgm:pt modelId="{E3A403CD-E499-4B37-BCDF-04C343566DE7}">
      <dgm:prSet/>
      <dgm:spPr/>
      <dgm:t>
        <a:bodyPr/>
        <a:lstStyle/>
        <a:p>
          <a:pPr rtl="0"/>
          <a:r>
            <a:rPr lang="en-US" dirty="0" smtClean="0"/>
            <a:t>Discount brokers is </a:t>
          </a:r>
          <a:r>
            <a:rPr lang="en-US" b="1" dirty="0" smtClean="0"/>
            <a:t>RKSV UPSTOX.</a:t>
          </a:r>
          <a:endParaRPr lang="en-IN" b="1" dirty="0"/>
        </a:p>
      </dgm:t>
    </dgm:pt>
    <dgm:pt modelId="{624FBD1F-3A4C-4E65-8B69-A7E747E78AA2}" type="parTrans" cxnId="{68FFB6EF-27D5-4570-832D-28F1FD2B9FEF}">
      <dgm:prSet/>
      <dgm:spPr/>
      <dgm:t>
        <a:bodyPr/>
        <a:lstStyle/>
        <a:p>
          <a:endParaRPr lang="en-US"/>
        </a:p>
      </dgm:t>
    </dgm:pt>
    <dgm:pt modelId="{9AD4F7DC-AE2C-4CA6-85AC-D50A1E985837}" type="sibTrans" cxnId="{68FFB6EF-27D5-4570-832D-28F1FD2B9FEF}">
      <dgm:prSet/>
      <dgm:spPr/>
      <dgm:t>
        <a:bodyPr/>
        <a:lstStyle/>
        <a:p>
          <a:endParaRPr lang="en-US"/>
        </a:p>
      </dgm:t>
    </dgm:pt>
    <dgm:pt modelId="{C2104888-792E-4BB3-A0A9-F4B784145262}" type="pres">
      <dgm:prSet presAssocID="{BBFC3CB3-7408-4971-BEF8-C57CEBE9D5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73834C-0EC6-45F5-80AB-6DF6B8333372}" type="pres">
      <dgm:prSet presAssocID="{B2B7A72C-0F09-4220-9AD6-6144EFD3048B}" presName="vertFlow" presStyleCnt="0"/>
      <dgm:spPr/>
    </dgm:pt>
    <dgm:pt modelId="{D2D21C5C-00EC-4701-A5C7-077952B364C6}" type="pres">
      <dgm:prSet presAssocID="{B2B7A72C-0F09-4220-9AD6-6144EFD3048B}" presName="header" presStyleLbl="node1" presStyleIdx="0" presStyleCnt="2"/>
      <dgm:spPr/>
      <dgm:t>
        <a:bodyPr/>
        <a:lstStyle/>
        <a:p>
          <a:endParaRPr lang="en-US"/>
        </a:p>
      </dgm:t>
    </dgm:pt>
    <dgm:pt modelId="{35B1EFF5-09E2-4DB3-A364-73C729E92FC1}" type="pres">
      <dgm:prSet presAssocID="{62BD0A01-450F-491B-A8B0-90F747197F1B}" presName="parTrans" presStyleLbl="sibTrans2D1" presStyleIdx="0" presStyleCnt="9"/>
      <dgm:spPr/>
      <dgm:t>
        <a:bodyPr/>
        <a:lstStyle/>
        <a:p>
          <a:endParaRPr lang="en-US"/>
        </a:p>
      </dgm:t>
    </dgm:pt>
    <dgm:pt modelId="{698F6450-7BB5-4621-8FA9-F21304388090}" type="pres">
      <dgm:prSet presAssocID="{D392316E-897E-4327-847A-8020E57502C9}" presName="child" presStyleLbl="alignAccFollow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FA700E-617B-495B-B825-65840217F913}" type="pres">
      <dgm:prSet presAssocID="{13C888E4-8A8D-4BE0-94C8-58257DE6E6BF}" presName="sibTrans" presStyleLbl="sibTrans2D1" presStyleIdx="1" presStyleCnt="9"/>
      <dgm:spPr/>
      <dgm:t>
        <a:bodyPr/>
        <a:lstStyle/>
        <a:p>
          <a:endParaRPr lang="en-US"/>
        </a:p>
      </dgm:t>
    </dgm:pt>
    <dgm:pt modelId="{B81F518A-D0EC-477C-8E58-FD84E10DEBF0}" type="pres">
      <dgm:prSet presAssocID="{23E677D0-4EDC-4501-BBBF-C5425ED11D47}" presName="child" presStyleLbl="alignAccFollow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7A10A6-D8E8-4CAB-B6B8-5BA457DC67B6}" type="pres">
      <dgm:prSet presAssocID="{1EE54462-A45E-40B9-860F-0BD5ECD3734B}" presName="sibTrans" presStyleLbl="sibTrans2D1" presStyleIdx="2" presStyleCnt="9"/>
      <dgm:spPr/>
      <dgm:t>
        <a:bodyPr/>
        <a:lstStyle/>
        <a:p>
          <a:endParaRPr lang="en-US"/>
        </a:p>
      </dgm:t>
    </dgm:pt>
    <dgm:pt modelId="{78CB4178-19E7-44A9-BB55-480E44733D19}" type="pres">
      <dgm:prSet presAssocID="{5E49E675-EE69-48FE-9EFF-C1434DCC2A7A}" presName="child" presStyleLbl="alignAccFollow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53987-231E-42F9-B4CB-57694E171AFD}" type="pres">
      <dgm:prSet presAssocID="{387D4ACC-526E-48AA-9364-18224A19A0A8}" presName="sibTrans" presStyleLbl="sibTrans2D1" presStyleIdx="3" presStyleCnt="9"/>
      <dgm:spPr/>
      <dgm:t>
        <a:bodyPr/>
        <a:lstStyle/>
        <a:p>
          <a:endParaRPr lang="en-US"/>
        </a:p>
      </dgm:t>
    </dgm:pt>
    <dgm:pt modelId="{766F2B0C-F8C0-44D9-B1E7-FEAF0A2C5FA7}" type="pres">
      <dgm:prSet presAssocID="{5EC0330A-F0F8-4730-BDAC-234897721C6C}" presName="child" presStyleLbl="alignAccFollow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1C56A-A1DB-41AB-A8B0-EE92DA640213}" type="pres">
      <dgm:prSet presAssocID="{B2B7A72C-0F09-4220-9AD6-6144EFD3048B}" presName="hSp" presStyleCnt="0"/>
      <dgm:spPr/>
    </dgm:pt>
    <dgm:pt modelId="{C41BA5F8-E73F-4905-9901-0B4D96B7CF65}" type="pres">
      <dgm:prSet presAssocID="{215F06D3-0B5D-479A-B2AA-AB20C0DB42AA}" presName="vertFlow" presStyleCnt="0"/>
      <dgm:spPr/>
    </dgm:pt>
    <dgm:pt modelId="{42E0C114-B300-4020-9202-2A8C78BF765F}" type="pres">
      <dgm:prSet presAssocID="{215F06D3-0B5D-479A-B2AA-AB20C0DB42AA}" presName="header" presStyleLbl="node1" presStyleIdx="1" presStyleCnt="2"/>
      <dgm:spPr/>
      <dgm:t>
        <a:bodyPr/>
        <a:lstStyle/>
        <a:p>
          <a:endParaRPr lang="en-US"/>
        </a:p>
      </dgm:t>
    </dgm:pt>
    <dgm:pt modelId="{AB67558C-7810-43C2-A0FE-E35B63B9B4C6}" type="pres">
      <dgm:prSet presAssocID="{D3D24717-FBC8-47F3-B223-357871FD8A62}" presName="parTrans" presStyleLbl="sibTrans2D1" presStyleIdx="4" presStyleCnt="9"/>
      <dgm:spPr/>
      <dgm:t>
        <a:bodyPr/>
        <a:lstStyle/>
        <a:p>
          <a:endParaRPr lang="en-US"/>
        </a:p>
      </dgm:t>
    </dgm:pt>
    <dgm:pt modelId="{17F4D826-EAEC-4DE7-9614-9F1EEA4328EA}" type="pres">
      <dgm:prSet presAssocID="{BB997C55-84C3-46BC-9EC0-C41772F9C78A}" presName="child" presStyleLbl="alignAccFollow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D36D09-463F-4FD6-85EA-EFDEB802D418}" type="pres">
      <dgm:prSet presAssocID="{56EDE8A0-0BC1-449F-9F91-7828DA92469F}" presName="sibTrans" presStyleLbl="sibTrans2D1" presStyleIdx="5" presStyleCnt="9"/>
      <dgm:spPr/>
      <dgm:t>
        <a:bodyPr/>
        <a:lstStyle/>
        <a:p>
          <a:endParaRPr lang="en-US"/>
        </a:p>
      </dgm:t>
    </dgm:pt>
    <dgm:pt modelId="{B3FB6B55-F5D8-447E-9FF4-9CF91822D737}" type="pres">
      <dgm:prSet presAssocID="{C68377FA-B49B-4881-B5B5-DC7DCBABD55F}" presName="child" presStyleLbl="alignAccFollow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D0705A-812B-4EBC-BFB2-D4279D8A97CD}" type="pres">
      <dgm:prSet presAssocID="{82E0F6DE-CAAF-4AEA-A3E2-CBAD91B495F5}" presName="sibTrans" presStyleLbl="sibTrans2D1" presStyleIdx="6" presStyleCnt="9"/>
      <dgm:spPr/>
      <dgm:t>
        <a:bodyPr/>
        <a:lstStyle/>
        <a:p>
          <a:endParaRPr lang="en-US"/>
        </a:p>
      </dgm:t>
    </dgm:pt>
    <dgm:pt modelId="{7D18B693-E943-43AE-A072-E7F7265CDDEC}" type="pres">
      <dgm:prSet presAssocID="{DB07062C-F310-43BA-9471-B2EB2ABB2169}" presName="child" presStyleLbl="alignAccFollow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D7ED54-74C5-4EFF-A164-21FAEC77D182}" type="pres">
      <dgm:prSet presAssocID="{6A9A3646-750C-4337-A2A1-A998A7DE769B}" presName="sibTrans" presStyleLbl="sibTrans2D1" presStyleIdx="7" presStyleCnt="9"/>
      <dgm:spPr/>
      <dgm:t>
        <a:bodyPr/>
        <a:lstStyle/>
        <a:p>
          <a:endParaRPr lang="en-US"/>
        </a:p>
      </dgm:t>
    </dgm:pt>
    <dgm:pt modelId="{596B5796-9109-454E-A322-E445405F2315}" type="pres">
      <dgm:prSet presAssocID="{D0BA0DFE-6DC9-414E-BAD0-A73C1FBC8833}" presName="child" presStyleLbl="alignAccFollow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8A5841-3447-4734-AF76-042D3F2B7F7F}" type="pres">
      <dgm:prSet presAssocID="{075C5D0C-941E-48DA-8E75-65159B81D589}" presName="sibTrans" presStyleLbl="sibTrans2D1" presStyleIdx="8" presStyleCnt="9"/>
      <dgm:spPr/>
      <dgm:t>
        <a:bodyPr/>
        <a:lstStyle/>
        <a:p>
          <a:endParaRPr lang="en-US"/>
        </a:p>
      </dgm:t>
    </dgm:pt>
    <dgm:pt modelId="{7DA80146-7774-4444-A4B4-432D66BFDA3E}" type="pres">
      <dgm:prSet presAssocID="{E3A403CD-E499-4B37-BCDF-04C343566DE7}" presName="child" presStyleLbl="alignAccFollow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49B68D-DF0A-4739-99E3-C4F394DD8D30}" srcId="{215F06D3-0B5D-479A-B2AA-AB20C0DB42AA}" destId="{BB997C55-84C3-46BC-9EC0-C41772F9C78A}" srcOrd="0" destOrd="0" parTransId="{D3D24717-FBC8-47F3-B223-357871FD8A62}" sibTransId="{56EDE8A0-0BC1-449F-9F91-7828DA92469F}"/>
    <dgm:cxn modelId="{1DFDE30C-15DF-4A55-BAD0-D1CDE10D4C79}" type="presOf" srcId="{075C5D0C-941E-48DA-8E75-65159B81D589}" destId="{168A5841-3447-4734-AF76-042D3F2B7F7F}" srcOrd="0" destOrd="0" presId="urn:microsoft.com/office/officeart/2005/8/layout/lProcess1"/>
    <dgm:cxn modelId="{2CB87D2E-43B4-435D-B27F-3BC84126B15A}" type="presOf" srcId="{E3A403CD-E499-4B37-BCDF-04C343566DE7}" destId="{7DA80146-7774-4444-A4B4-432D66BFDA3E}" srcOrd="0" destOrd="0" presId="urn:microsoft.com/office/officeart/2005/8/layout/lProcess1"/>
    <dgm:cxn modelId="{52D90A87-75E1-47B7-B41A-5E9032AA16DB}" srcId="{215F06D3-0B5D-479A-B2AA-AB20C0DB42AA}" destId="{C68377FA-B49B-4881-B5B5-DC7DCBABD55F}" srcOrd="1" destOrd="0" parTransId="{A9368C45-D1CF-4D1C-BAD7-78FDFA266586}" sibTransId="{82E0F6DE-CAAF-4AEA-A3E2-CBAD91B495F5}"/>
    <dgm:cxn modelId="{C5F7EA92-36AB-4290-9928-5AB4093509FB}" type="presOf" srcId="{D392316E-897E-4327-847A-8020E57502C9}" destId="{698F6450-7BB5-4621-8FA9-F21304388090}" srcOrd="0" destOrd="0" presId="urn:microsoft.com/office/officeart/2005/8/layout/lProcess1"/>
    <dgm:cxn modelId="{527421A2-84CE-423E-A620-7BB5E85C9770}" type="presOf" srcId="{BBFC3CB3-7408-4971-BEF8-C57CEBE9D53E}" destId="{C2104888-792E-4BB3-A0A9-F4B784145262}" srcOrd="0" destOrd="0" presId="urn:microsoft.com/office/officeart/2005/8/layout/lProcess1"/>
    <dgm:cxn modelId="{B49A81FB-293C-4701-8318-52C8A3E753F8}" type="presOf" srcId="{82E0F6DE-CAAF-4AEA-A3E2-CBAD91B495F5}" destId="{D0D0705A-812B-4EBC-BFB2-D4279D8A97CD}" srcOrd="0" destOrd="0" presId="urn:microsoft.com/office/officeart/2005/8/layout/lProcess1"/>
    <dgm:cxn modelId="{64A65F48-1792-4CF3-8BE9-7C8F1E59A5E6}" type="presOf" srcId="{387D4ACC-526E-48AA-9364-18224A19A0A8}" destId="{64A53987-231E-42F9-B4CB-57694E171AFD}" srcOrd="0" destOrd="0" presId="urn:microsoft.com/office/officeart/2005/8/layout/lProcess1"/>
    <dgm:cxn modelId="{8E8EFC75-25F8-4BDD-A95F-C7CE53883A51}" type="presOf" srcId="{BB997C55-84C3-46BC-9EC0-C41772F9C78A}" destId="{17F4D826-EAEC-4DE7-9614-9F1EEA4328EA}" srcOrd="0" destOrd="0" presId="urn:microsoft.com/office/officeart/2005/8/layout/lProcess1"/>
    <dgm:cxn modelId="{D9E51F70-A3D8-41DD-BA6A-5C35FA08ABE9}" srcId="{BBFC3CB3-7408-4971-BEF8-C57CEBE9D53E}" destId="{B2B7A72C-0F09-4220-9AD6-6144EFD3048B}" srcOrd="0" destOrd="0" parTransId="{2A41B776-6469-44CF-98D2-F3ADE4976118}" sibTransId="{F916D066-DBA3-4064-AF58-F12A0CA96168}"/>
    <dgm:cxn modelId="{68FFB6EF-27D5-4570-832D-28F1FD2B9FEF}" srcId="{215F06D3-0B5D-479A-B2AA-AB20C0DB42AA}" destId="{E3A403CD-E499-4B37-BCDF-04C343566DE7}" srcOrd="4" destOrd="0" parTransId="{624FBD1F-3A4C-4E65-8B69-A7E747E78AA2}" sibTransId="{9AD4F7DC-AE2C-4CA6-85AC-D50A1E985837}"/>
    <dgm:cxn modelId="{303CC8F7-2E3D-4C34-A2F7-C76C2E8C4191}" type="presOf" srcId="{6A9A3646-750C-4337-A2A1-A998A7DE769B}" destId="{D7D7ED54-74C5-4EFF-A164-21FAEC77D182}" srcOrd="0" destOrd="0" presId="urn:microsoft.com/office/officeart/2005/8/layout/lProcess1"/>
    <dgm:cxn modelId="{71F993B1-F541-4DE7-A376-FE170820DAB9}" type="presOf" srcId="{5E49E675-EE69-48FE-9EFF-C1434DCC2A7A}" destId="{78CB4178-19E7-44A9-BB55-480E44733D19}" srcOrd="0" destOrd="0" presId="urn:microsoft.com/office/officeart/2005/8/layout/lProcess1"/>
    <dgm:cxn modelId="{57BE9EB9-84EB-4DFB-A382-9A64609176CA}" type="presOf" srcId="{D0BA0DFE-6DC9-414E-BAD0-A73C1FBC8833}" destId="{596B5796-9109-454E-A322-E445405F2315}" srcOrd="0" destOrd="0" presId="urn:microsoft.com/office/officeart/2005/8/layout/lProcess1"/>
    <dgm:cxn modelId="{F2BEDB03-6601-4ADB-ADFD-9E792F68599F}" srcId="{215F06D3-0B5D-479A-B2AA-AB20C0DB42AA}" destId="{DB07062C-F310-43BA-9471-B2EB2ABB2169}" srcOrd="2" destOrd="0" parTransId="{7CA518A7-05A2-49B6-A03D-AF97A2200D7B}" sibTransId="{6A9A3646-750C-4337-A2A1-A998A7DE769B}"/>
    <dgm:cxn modelId="{877BA311-3534-481B-AD49-5C78686DB8F4}" type="presOf" srcId="{DB07062C-F310-43BA-9471-B2EB2ABB2169}" destId="{7D18B693-E943-43AE-A072-E7F7265CDDEC}" srcOrd="0" destOrd="0" presId="urn:microsoft.com/office/officeart/2005/8/layout/lProcess1"/>
    <dgm:cxn modelId="{BA247F95-A9BB-450D-9096-0ABC36D31959}" srcId="{B2B7A72C-0F09-4220-9AD6-6144EFD3048B}" destId="{5E49E675-EE69-48FE-9EFF-C1434DCC2A7A}" srcOrd="2" destOrd="0" parTransId="{AFA9645E-627E-4C25-8618-D4E147F12242}" sibTransId="{387D4ACC-526E-48AA-9364-18224A19A0A8}"/>
    <dgm:cxn modelId="{F1CAEE8B-E732-4C39-8B66-C865383F2B3A}" srcId="{215F06D3-0B5D-479A-B2AA-AB20C0DB42AA}" destId="{D0BA0DFE-6DC9-414E-BAD0-A73C1FBC8833}" srcOrd="3" destOrd="0" parTransId="{66D2D045-9203-4B4A-ACF6-583F3F2186AA}" sibTransId="{075C5D0C-941E-48DA-8E75-65159B81D589}"/>
    <dgm:cxn modelId="{8E750717-46A5-4688-B3FD-C3BCDDE6D103}" srcId="{B2B7A72C-0F09-4220-9AD6-6144EFD3048B}" destId="{23E677D0-4EDC-4501-BBBF-C5425ED11D47}" srcOrd="1" destOrd="0" parTransId="{86EF71EA-278F-4C38-AE0F-14F77C5EF58C}" sibTransId="{1EE54462-A45E-40B9-860F-0BD5ECD3734B}"/>
    <dgm:cxn modelId="{73F94983-6204-44FC-979E-E35A6C85E52D}" type="presOf" srcId="{215F06D3-0B5D-479A-B2AA-AB20C0DB42AA}" destId="{42E0C114-B300-4020-9202-2A8C78BF765F}" srcOrd="0" destOrd="0" presId="urn:microsoft.com/office/officeart/2005/8/layout/lProcess1"/>
    <dgm:cxn modelId="{9479209A-43BD-4B0F-A17D-D56833AD0249}" srcId="{B2B7A72C-0F09-4220-9AD6-6144EFD3048B}" destId="{D392316E-897E-4327-847A-8020E57502C9}" srcOrd="0" destOrd="0" parTransId="{62BD0A01-450F-491B-A8B0-90F747197F1B}" sibTransId="{13C888E4-8A8D-4BE0-94C8-58257DE6E6BF}"/>
    <dgm:cxn modelId="{8BFA79E4-E7F1-448B-956C-E52A65527A95}" type="presOf" srcId="{23E677D0-4EDC-4501-BBBF-C5425ED11D47}" destId="{B81F518A-D0EC-477C-8E58-FD84E10DEBF0}" srcOrd="0" destOrd="0" presId="urn:microsoft.com/office/officeart/2005/8/layout/lProcess1"/>
    <dgm:cxn modelId="{3841E640-B1D7-4D85-BFC3-94501DC10993}" type="presOf" srcId="{56EDE8A0-0BC1-449F-9F91-7828DA92469F}" destId="{ABD36D09-463F-4FD6-85EA-EFDEB802D418}" srcOrd="0" destOrd="0" presId="urn:microsoft.com/office/officeart/2005/8/layout/lProcess1"/>
    <dgm:cxn modelId="{BC6F320F-DB7C-40A2-9B4D-1E8BE0D854EB}" type="presOf" srcId="{1EE54462-A45E-40B9-860F-0BD5ECD3734B}" destId="{347A10A6-D8E8-4CAB-B6B8-5BA457DC67B6}" srcOrd="0" destOrd="0" presId="urn:microsoft.com/office/officeart/2005/8/layout/lProcess1"/>
    <dgm:cxn modelId="{A38D885D-1F63-4879-8886-A7D3D4B4AC6D}" srcId="{B2B7A72C-0F09-4220-9AD6-6144EFD3048B}" destId="{5EC0330A-F0F8-4730-BDAC-234897721C6C}" srcOrd="3" destOrd="0" parTransId="{39781619-CEEB-4FB7-BE3F-1C524606D744}" sibTransId="{ACDAE719-192B-469A-83EC-C0D044258801}"/>
    <dgm:cxn modelId="{269926A4-CF80-425A-BA50-2ADAFA5F47A1}" type="presOf" srcId="{13C888E4-8A8D-4BE0-94C8-58257DE6E6BF}" destId="{4EFA700E-617B-495B-B825-65840217F913}" srcOrd="0" destOrd="0" presId="urn:microsoft.com/office/officeart/2005/8/layout/lProcess1"/>
    <dgm:cxn modelId="{6D1CF93D-FAB7-4DD3-84E6-01CE93CC0B4D}" type="presOf" srcId="{62BD0A01-450F-491B-A8B0-90F747197F1B}" destId="{35B1EFF5-09E2-4DB3-A364-73C729E92FC1}" srcOrd="0" destOrd="0" presId="urn:microsoft.com/office/officeart/2005/8/layout/lProcess1"/>
    <dgm:cxn modelId="{92B79882-0F67-4078-B2CE-D93BFF6FCC7A}" type="presOf" srcId="{C68377FA-B49B-4881-B5B5-DC7DCBABD55F}" destId="{B3FB6B55-F5D8-447E-9FF4-9CF91822D737}" srcOrd="0" destOrd="0" presId="urn:microsoft.com/office/officeart/2005/8/layout/lProcess1"/>
    <dgm:cxn modelId="{533AE4FC-D87F-49CF-9EA6-8FF7A93EB069}" type="presOf" srcId="{5EC0330A-F0F8-4730-BDAC-234897721C6C}" destId="{766F2B0C-F8C0-44D9-B1E7-FEAF0A2C5FA7}" srcOrd="0" destOrd="0" presId="urn:microsoft.com/office/officeart/2005/8/layout/lProcess1"/>
    <dgm:cxn modelId="{0CA0AC0E-1492-4A22-AAA1-FDB1FA005CAD}" type="presOf" srcId="{B2B7A72C-0F09-4220-9AD6-6144EFD3048B}" destId="{D2D21C5C-00EC-4701-A5C7-077952B364C6}" srcOrd="0" destOrd="0" presId="urn:microsoft.com/office/officeart/2005/8/layout/lProcess1"/>
    <dgm:cxn modelId="{E7BDB910-4778-485C-8E4C-BC3AF61DFF75}" type="presOf" srcId="{D3D24717-FBC8-47F3-B223-357871FD8A62}" destId="{AB67558C-7810-43C2-A0FE-E35B63B9B4C6}" srcOrd="0" destOrd="0" presId="urn:microsoft.com/office/officeart/2005/8/layout/lProcess1"/>
    <dgm:cxn modelId="{2E772EB3-E3FA-4012-AE3A-5189A877DE81}" srcId="{BBFC3CB3-7408-4971-BEF8-C57CEBE9D53E}" destId="{215F06D3-0B5D-479A-B2AA-AB20C0DB42AA}" srcOrd="1" destOrd="0" parTransId="{A31E501C-42B0-4B7C-A09B-B938F13BB7C6}" sibTransId="{610AE64D-CD55-4088-988C-9707A3549B8A}"/>
    <dgm:cxn modelId="{B4902508-495B-47EC-BB4C-67D4F7402B1D}" type="presParOf" srcId="{C2104888-792E-4BB3-A0A9-F4B784145262}" destId="{EE73834C-0EC6-45F5-80AB-6DF6B8333372}" srcOrd="0" destOrd="0" presId="urn:microsoft.com/office/officeart/2005/8/layout/lProcess1"/>
    <dgm:cxn modelId="{AB423BCF-A030-41BF-9E5F-7B7858CE4A5D}" type="presParOf" srcId="{EE73834C-0EC6-45F5-80AB-6DF6B8333372}" destId="{D2D21C5C-00EC-4701-A5C7-077952B364C6}" srcOrd="0" destOrd="0" presId="urn:microsoft.com/office/officeart/2005/8/layout/lProcess1"/>
    <dgm:cxn modelId="{EE6E88E2-EDF0-430D-A272-A35F015EC454}" type="presParOf" srcId="{EE73834C-0EC6-45F5-80AB-6DF6B8333372}" destId="{35B1EFF5-09E2-4DB3-A364-73C729E92FC1}" srcOrd="1" destOrd="0" presId="urn:microsoft.com/office/officeart/2005/8/layout/lProcess1"/>
    <dgm:cxn modelId="{81F1AD56-6A18-45A8-8E10-705CBE964924}" type="presParOf" srcId="{EE73834C-0EC6-45F5-80AB-6DF6B8333372}" destId="{698F6450-7BB5-4621-8FA9-F21304388090}" srcOrd="2" destOrd="0" presId="urn:microsoft.com/office/officeart/2005/8/layout/lProcess1"/>
    <dgm:cxn modelId="{D53D20AD-F59D-4733-96AE-D1C9ECDA5D35}" type="presParOf" srcId="{EE73834C-0EC6-45F5-80AB-6DF6B8333372}" destId="{4EFA700E-617B-495B-B825-65840217F913}" srcOrd="3" destOrd="0" presId="urn:microsoft.com/office/officeart/2005/8/layout/lProcess1"/>
    <dgm:cxn modelId="{4DC8600E-C88F-4208-A231-C6D6FBADFCDC}" type="presParOf" srcId="{EE73834C-0EC6-45F5-80AB-6DF6B8333372}" destId="{B81F518A-D0EC-477C-8E58-FD84E10DEBF0}" srcOrd="4" destOrd="0" presId="urn:microsoft.com/office/officeart/2005/8/layout/lProcess1"/>
    <dgm:cxn modelId="{88AC0498-E93E-4F03-BE40-37AD41CD3C22}" type="presParOf" srcId="{EE73834C-0EC6-45F5-80AB-6DF6B8333372}" destId="{347A10A6-D8E8-4CAB-B6B8-5BA457DC67B6}" srcOrd="5" destOrd="0" presId="urn:microsoft.com/office/officeart/2005/8/layout/lProcess1"/>
    <dgm:cxn modelId="{5DDC3B60-3DF1-4DE1-8F00-8CE5E91F4424}" type="presParOf" srcId="{EE73834C-0EC6-45F5-80AB-6DF6B8333372}" destId="{78CB4178-19E7-44A9-BB55-480E44733D19}" srcOrd="6" destOrd="0" presId="urn:microsoft.com/office/officeart/2005/8/layout/lProcess1"/>
    <dgm:cxn modelId="{1768E6AE-B9A1-4C13-A6C2-829D0D70E75C}" type="presParOf" srcId="{EE73834C-0EC6-45F5-80AB-6DF6B8333372}" destId="{64A53987-231E-42F9-B4CB-57694E171AFD}" srcOrd="7" destOrd="0" presId="urn:microsoft.com/office/officeart/2005/8/layout/lProcess1"/>
    <dgm:cxn modelId="{F1D35E1B-800B-432C-A67B-99EDA340E3B2}" type="presParOf" srcId="{EE73834C-0EC6-45F5-80AB-6DF6B8333372}" destId="{766F2B0C-F8C0-44D9-B1E7-FEAF0A2C5FA7}" srcOrd="8" destOrd="0" presId="urn:microsoft.com/office/officeart/2005/8/layout/lProcess1"/>
    <dgm:cxn modelId="{39252F6D-C0D5-407C-B207-DA1820B395C2}" type="presParOf" srcId="{C2104888-792E-4BB3-A0A9-F4B784145262}" destId="{6611C56A-A1DB-41AB-A8B0-EE92DA640213}" srcOrd="1" destOrd="0" presId="urn:microsoft.com/office/officeart/2005/8/layout/lProcess1"/>
    <dgm:cxn modelId="{8E8B5560-E492-454D-B89E-6437E35C20D1}" type="presParOf" srcId="{C2104888-792E-4BB3-A0A9-F4B784145262}" destId="{C41BA5F8-E73F-4905-9901-0B4D96B7CF65}" srcOrd="2" destOrd="0" presId="urn:microsoft.com/office/officeart/2005/8/layout/lProcess1"/>
    <dgm:cxn modelId="{8FB3B788-3B9F-49AF-8258-E402C13EA1EC}" type="presParOf" srcId="{C41BA5F8-E73F-4905-9901-0B4D96B7CF65}" destId="{42E0C114-B300-4020-9202-2A8C78BF765F}" srcOrd="0" destOrd="0" presId="urn:microsoft.com/office/officeart/2005/8/layout/lProcess1"/>
    <dgm:cxn modelId="{234EC745-A942-48E5-A904-DF36D4108BD4}" type="presParOf" srcId="{C41BA5F8-E73F-4905-9901-0B4D96B7CF65}" destId="{AB67558C-7810-43C2-A0FE-E35B63B9B4C6}" srcOrd="1" destOrd="0" presId="urn:microsoft.com/office/officeart/2005/8/layout/lProcess1"/>
    <dgm:cxn modelId="{99EEAC2C-573D-493F-BB67-16B9F3D3A3FE}" type="presParOf" srcId="{C41BA5F8-E73F-4905-9901-0B4D96B7CF65}" destId="{17F4D826-EAEC-4DE7-9614-9F1EEA4328EA}" srcOrd="2" destOrd="0" presId="urn:microsoft.com/office/officeart/2005/8/layout/lProcess1"/>
    <dgm:cxn modelId="{A1AFC1B7-B6DC-4A2C-A188-10C8F343EFB2}" type="presParOf" srcId="{C41BA5F8-E73F-4905-9901-0B4D96B7CF65}" destId="{ABD36D09-463F-4FD6-85EA-EFDEB802D418}" srcOrd="3" destOrd="0" presId="urn:microsoft.com/office/officeart/2005/8/layout/lProcess1"/>
    <dgm:cxn modelId="{7FAACA7F-9C95-45AB-9180-ADB5B860C658}" type="presParOf" srcId="{C41BA5F8-E73F-4905-9901-0B4D96B7CF65}" destId="{B3FB6B55-F5D8-447E-9FF4-9CF91822D737}" srcOrd="4" destOrd="0" presId="urn:microsoft.com/office/officeart/2005/8/layout/lProcess1"/>
    <dgm:cxn modelId="{3B8CC685-69CE-4DCA-B17A-A7B4EFD56CEC}" type="presParOf" srcId="{C41BA5F8-E73F-4905-9901-0B4D96B7CF65}" destId="{D0D0705A-812B-4EBC-BFB2-D4279D8A97CD}" srcOrd="5" destOrd="0" presId="urn:microsoft.com/office/officeart/2005/8/layout/lProcess1"/>
    <dgm:cxn modelId="{4DE26ACA-8AD0-49B9-A31A-B50F5F7C03C9}" type="presParOf" srcId="{C41BA5F8-E73F-4905-9901-0B4D96B7CF65}" destId="{7D18B693-E943-43AE-A072-E7F7265CDDEC}" srcOrd="6" destOrd="0" presId="urn:microsoft.com/office/officeart/2005/8/layout/lProcess1"/>
    <dgm:cxn modelId="{5CDC9CC8-0FCB-438F-8971-4D91F46ADCB3}" type="presParOf" srcId="{C41BA5F8-E73F-4905-9901-0B4D96B7CF65}" destId="{D7D7ED54-74C5-4EFF-A164-21FAEC77D182}" srcOrd="7" destOrd="0" presId="urn:microsoft.com/office/officeart/2005/8/layout/lProcess1"/>
    <dgm:cxn modelId="{E3E45B55-6875-4E5A-895E-8A01594EEE94}" type="presParOf" srcId="{C41BA5F8-E73F-4905-9901-0B4D96B7CF65}" destId="{596B5796-9109-454E-A322-E445405F2315}" srcOrd="8" destOrd="0" presId="urn:microsoft.com/office/officeart/2005/8/layout/lProcess1"/>
    <dgm:cxn modelId="{B0B601B8-6489-4860-BCE6-2EF909CD921B}" type="presParOf" srcId="{C41BA5F8-E73F-4905-9901-0B4D96B7CF65}" destId="{168A5841-3447-4734-AF76-042D3F2B7F7F}" srcOrd="9" destOrd="0" presId="urn:microsoft.com/office/officeart/2005/8/layout/lProcess1"/>
    <dgm:cxn modelId="{BC372FD4-A762-4F94-A0AF-5DA06AE84E45}" type="presParOf" srcId="{C41BA5F8-E73F-4905-9901-0B4D96B7CF65}" destId="{7DA80146-7774-4444-A4B4-432D66BFDA3E}" srcOrd="1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E9ABF2-20D5-4CF3-8F19-C2F4EAB6A47F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F9B44B7-C00C-432F-975C-77E6C976AD42}">
      <dgm:prSet phldrT="[Text]"/>
      <dgm:spPr/>
      <dgm:t>
        <a:bodyPr/>
        <a:lstStyle/>
        <a:p>
          <a:r>
            <a:rPr lang="en-US" dirty="0" smtClean="0"/>
            <a:t>Orders</a:t>
          </a:r>
          <a:endParaRPr lang="en-US" dirty="0"/>
        </a:p>
      </dgm:t>
    </dgm:pt>
    <dgm:pt modelId="{6E1B37F8-7E6D-4AFA-AB1D-2A94755FCB10}" type="parTrans" cxnId="{DC10CAFA-39D2-42BD-A659-D2CEC45B4858}">
      <dgm:prSet/>
      <dgm:spPr/>
      <dgm:t>
        <a:bodyPr/>
        <a:lstStyle/>
        <a:p>
          <a:endParaRPr lang="en-US"/>
        </a:p>
      </dgm:t>
    </dgm:pt>
    <dgm:pt modelId="{247239F6-C927-4444-ADD6-488CC154B246}" type="sibTrans" cxnId="{DC10CAFA-39D2-42BD-A659-D2CEC45B4858}">
      <dgm:prSet/>
      <dgm:spPr/>
      <dgm:t>
        <a:bodyPr/>
        <a:lstStyle/>
        <a:p>
          <a:endParaRPr lang="en-US" dirty="0"/>
        </a:p>
      </dgm:t>
    </dgm:pt>
    <dgm:pt modelId="{08935CC7-16C5-44D0-AB4F-80ED661E4230}">
      <dgm:prSet phldrT="[Text]"/>
      <dgm:spPr>
        <a:ln>
          <a:noFill/>
        </a:ln>
      </dgm:spPr>
      <dgm:t>
        <a:bodyPr/>
        <a:lstStyle/>
        <a:p>
          <a:r>
            <a:rPr lang="en-US" dirty="0" smtClean="0"/>
            <a:t>Buy Order</a:t>
          </a:r>
          <a:endParaRPr lang="en-US" dirty="0"/>
        </a:p>
      </dgm:t>
    </dgm:pt>
    <dgm:pt modelId="{10F8CCF8-1FEC-4513-9868-0776885E2D11}" type="parTrans" cxnId="{A0B2FA29-F89D-4823-B67E-580AE9BA99B3}">
      <dgm:prSet/>
      <dgm:spPr/>
      <dgm:t>
        <a:bodyPr/>
        <a:lstStyle/>
        <a:p>
          <a:endParaRPr lang="en-US"/>
        </a:p>
      </dgm:t>
    </dgm:pt>
    <dgm:pt modelId="{023AA155-B6BF-466D-BCC5-C761DBC250ED}" type="sibTrans" cxnId="{A0B2FA29-F89D-4823-B67E-580AE9BA99B3}">
      <dgm:prSet/>
      <dgm:spPr/>
      <dgm:t>
        <a:bodyPr/>
        <a:lstStyle/>
        <a:p>
          <a:r>
            <a:rPr lang="en-US" dirty="0" smtClean="0"/>
            <a:t>Buy is buyers order</a:t>
          </a:r>
        </a:p>
      </dgm:t>
    </dgm:pt>
    <dgm:pt modelId="{0997E3E7-1138-45D7-B472-C545194B21C5}">
      <dgm:prSet phldrT="[Text]"/>
      <dgm:spPr/>
      <dgm:t>
        <a:bodyPr/>
        <a:lstStyle/>
        <a:p>
          <a:r>
            <a:rPr lang="en-US" dirty="0" smtClean="0"/>
            <a:t>Sell Order</a:t>
          </a:r>
          <a:endParaRPr lang="en-US" dirty="0"/>
        </a:p>
      </dgm:t>
    </dgm:pt>
    <dgm:pt modelId="{4080EF76-C8DA-487C-8341-8A58496230EA}" type="parTrans" cxnId="{9CD49E8F-20FF-4A15-85A2-04850C883F41}">
      <dgm:prSet/>
      <dgm:spPr/>
      <dgm:t>
        <a:bodyPr/>
        <a:lstStyle/>
        <a:p>
          <a:endParaRPr lang="en-US"/>
        </a:p>
      </dgm:t>
    </dgm:pt>
    <dgm:pt modelId="{29400D16-9A58-490B-A788-C81EF955867B}" type="sibTrans" cxnId="{9CD49E8F-20FF-4A15-85A2-04850C883F41}">
      <dgm:prSet/>
      <dgm:spPr/>
      <dgm:t>
        <a:bodyPr/>
        <a:lstStyle/>
        <a:p>
          <a:r>
            <a:rPr lang="en-US" dirty="0" smtClean="0"/>
            <a:t>Sell is sellers order</a:t>
          </a:r>
          <a:endParaRPr lang="en-US" dirty="0"/>
        </a:p>
      </dgm:t>
    </dgm:pt>
    <dgm:pt modelId="{A5D5C805-5734-438A-BE7A-B72E2117AF57}" type="pres">
      <dgm:prSet presAssocID="{ABE9ABF2-20D5-4CF3-8F19-C2F4EAB6A4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D349057-073D-4E76-BE79-1D9EF8BA5147}" type="pres">
      <dgm:prSet presAssocID="{1F9B44B7-C00C-432F-975C-77E6C976AD42}" presName="hierRoot1" presStyleCnt="0">
        <dgm:presLayoutVars>
          <dgm:hierBranch val="init"/>
        </dgm:presLayoutVars>
      </dgm:prSet>
      <dgm:spPr/>
    </dgm:pt>
    <dgm:pt modelId="{DA663967-7CD6-464A-BD92-3DBA0A72C4E9}" type="pres">
      <dgm:prSet presAssocID="{1F9B44B7-C00C-432F-975C-77E6C976AD42}" presName="rootComposite1" presStyleCnt="0"/>
      <dgm:spPr/>
    </dgm:pt>
    <dgm:pt modelId="{7A8029E5-C1E6-401A-B5D2-4E6A4BB35182}" type="pres">
      <dgm:prSet presAssocID="{1F9B44B7-C00C-432F-975C-77E6C976AD42}" presName="rootText1" presStyleLbl="node0" presStyleIdx="0" presStyleCnt="1" custLinFactNeighborX="756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45BFC5F1-F217-44F4-991F-AAD9656C1D73}" type="pres">
      <dgm:prSet presAssocID="{1F9B44B7-C00C-432F-975C-77E6C976AD42}" presName="titleText1" presStyleLbl="fgAcc0" presStyleIdx="0" presStyleCnt="1" custFlipVert="1" custFlipHor="1" custScaleX="1994" custScaleY="10398" custLinFactNeighborX="-17211" custLinFactNeighborY="-1094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5C5F63E-622A-49FB-8D6C-82B97E6D8D94}" type="pres">
      <dgm:prSet presAssocID="{1F9B44B7-C00C-432F-975C-77E6C976AD42}" presName="rootConnector1" presStyleLbl="node1" presStyleIdx="0" presStyleCnt="2"/>
      <dgm:spPr/>
      <dgm:t>
        <a:bodyPr/>
        <a:lstStyle/>
        <a:p>
          <a:endParaRPr lang="en-US"/>
        </a:p>
      </dgm:t>
    </dgm:pt>
    <dgm:pt modelId="{3128CDF4-6C37-4833-B068-D4B6C3567F0E}" type="pres">
      <dgm:prSet presAssocID="{1F9B44B7-C00C-432F-975C-77E6C976AD42}" presName="hierChild2" presStyleCnt="0"/>
      <dgm:spPr/>
    </dgm:pt>
    <dgm:pt modelId="{71982B58-B963-4656-9407-A6BFF3A19FD9}" type="pres">
      <dgm:prSet presAssocID="{10F8CCF8-1FEC-4513-9868-0776885E2D11}" presName="Name37" presStyleLbl="parChTrans1D2" presStyleIdx="0" presStyleCnt="2"/>
      <dgm:spPr/>
      <dgm:t>
        <a:bodyPr/>
        <a:lstStyle/>
        <a:p>
          <a:endParaRPr lang="en-US"/>
        </a:p>
      </dgm:t>
    </dgm:pt>
    <dgm:pt modelId="{A9E0C8C6-5C94-4240-808B-B2C060C51A8C}" type="pres">
      <dgm:prSet presAssocID="{08935CC7-16C5-44D0-AB4F-80ED661E4230}" presName="hierRoot2" presStyleCnt="0">
        <dgm:presLayoutVars>
          <dgm:hierBranch val="init"/>
        </dgm:presLayoutVars>
      </dgm:prSet>
      <dgm:spPr/>
    </dgm:pt>
    <dgm:pt modelId="{36C89FAA-A465-4EBB-BA53-5C2959632D75}" type="pres">
      <dgm:prSet presAssocID="{08935CC7-16C5-44D0-AB4F-80ED661E4230}" presName="rootComposite" presStyleCnt="0"/>
      <dgm:spPr/>
    </dgm:pt>
    <dgm:pt modelId="{6A727576-51C6-4CE6-9D27-1301D0DCFB64}" type="pres">
      <dgm:prSet presAssocID="{08935CC7-16C5-44D0-AB4F-80ED661E4230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D0182AB1-67F2-491C-919C-5481C2735B8D}" type="pres">
      <dgm:prSet presAssocID="{08935CC7-16C5-44D0-AB4F-80ED661E4230}" presName="titleText2" presStyleLbl="fgAcc1" presStyleIdx="0" presStyleCnt="2" custScaleY="98758" custLinFactNeighborX="-3358" custLinFactNeighborY="2190">
        <dgm:presLayoutVars>
          <dgm:chMax val="0"/>
          <dgm:chPref val="0"/>
        </dgm:presLayoutVars>
      </dgm:prSet>
      <dgm:spPr>
        <a:prstGeom prst="cloudCallout">
          <a:avLst/>
        </a:prstGeom>
      </dgm:spPr>
      <dgm:t>
        <a:bodyPr/>
        <a:lstStyle/>
        <a:p>
          <a:endParaRPr lang="en-US"/>
        </a:p>
      </dgm:t>
    </dgm:pt>
    <dgm:pt modelId="{D420CA67-6A2D-4893-A4A8-09DB4D43F371}" type="pres">
      <dgm:prSet presAssocID="{08935CC7-16C5-44D0-AB4F-80ED661E4230}" presName="rootConnector" presStyleLbl="node2" presStyleIdx="0" presStyleCnt="0"/>
      <dgm:spPr/>
      <dgm:t>
        <a:bodyPr/>
        <a:lstStyle/>
        <a:p>
          <a:endParaRPr lang="en-US"/>
        </a:p>
      </dgm:t>
    </dgm:pt>
    <dgm:pt modelId="{B876987E-D1B7-499B-B6ED-183D9B6F30DA}" type="pres">
      <dgm:prSet presAssocID="{08935CC7-16C5-44D0-AB4F-80ED661E4230}" presName="hierChild4" presStyleCnt="0"/>
      <dgm:spPr/>
    </dgm:pt>
    <dgm:pt modelId="{C7EAE008-019E-4B8A-B03B-862E4F3F6B0C}" type="pres">
      <dgm:prSet presAssocID="{08935CC7-16C5-44D0-AB4F-80ED661E4230}" presName="hierChild5" presStyleCnt="0"/>
      <dgm:spPr/>
    </dgm:pt>
    <dgm:pt modelId="{1AA89D58-2F5A-4154-9D98-2B498F7344D5}" type="pres">
      <dgm:prSet presAssocID="{4080EF76-C8DA-487C-8341-8A58496230EA}" presName="Name37" presStyleLbl="parChTrans1D2" presStyleIdx="1" presStyleCnt="2"/>
      <dgm:spPr/>
      <dgm:t>
        <a:bodyPr/>
        <a:lstStyle/>
        <a:p>
          <a:endParaRPr lang="en-US"/>
        </a:p>
      </dgm:t>
    </dgm:pt>
    <dgm:pt modelId="{35143E59-77EC-45F4-B157-5DBB885AC648}" type="pres">
      <dgm:prSet presAssocID="{0997E3E7-1138-45D7-B472-C545194B21C5}" presName="hierRoot2" presStyleCnt="0">
        <dgm:presLayoutVars>
          <dgm:hierBranch val="init"/>
        </dgm:presLayoutVars>
      </dgm:prSet>
      <dgm:spPr/>
    </dgm:pt>
    <dgm:pt modelId="{F36B3326-114D-4FB1-9B7B-63D487763AC9}" type="pres">
      <dgm:prSet presAssocID="{0997E3E7-1138-45D7-B472-C545194B21C5}" presName="rootComposite" presStyleCnt="0"/>
      <dgm:spPr/>
    </dgm:pt>
    <dgm:pt modelId="{F2A309CA-DEB8-4DC7-99B0-4328A7B5B74E}" type="pres">
      <dgm:prSet presAssocID="{0997E3E7-1138-45D7-B472-C545194B21C5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7715D24A-3D5C-4871-8B5C-E2CC750A0E64}" type="pres">
      <dgm:prSet presAssocID="{0997E3E7-1138-45D7-B472-C545194B21C5}" presName="titleText2" presStyleLbl="fgAcc1" presStyleIdx="1" presStyleCnt="2">
        <dgm:presLayoutVars>
          <dgm:chMax val="0"/>
          <dgm:chPref val="0"/>
        </dgm:presLayoutVars>
      </dgm:prSet>
      <dgm:spPr>
        <a:prstGeom prst="cloudCallout">
          <a:avLst/>
        </a:prstGeom>
      </dgm:spPr>
      <dgm:t>
        <a:bodyPr/>
        <a:lstStyle/>
        <a:p>
          <a:endParaRPr lang="en-US"/>
        </a:p>
      </dgm:t>
    </dgm:pt>
    <dgm:pt modelId="{51DE0EC6-6BA6-4468-91DF-439B030E5565}" type="pres">
      <dgm:prSet presAssocID="{0997E3E7-1138-45D7-B472-C545194B21C5}" presName="rootConnector" presStyleLbl="node2" presStyleIdx="0" presStyleCnt="0"/>
      <dgm:spPr/>
      <dgm:t>
        <a:bodyPr/>
        <a:lstStyle/>
        <a:p>
          <a:endParaRPr lang="en-US"/>
        </a:p>
      </dgm:t>
    </dgm:pt>
    <dgm:pt modelId="{A24196F8-2C5E-4898-84F2-D0196ECC36D1}" type="pres">
      <dgm:prSet presAssocID="{0997E3E7-1138-45D7-B472-C545194B21C5}" presName="hierChild4" presStyleCnt="0"/>
      <dgm:spPr/>
    </dgm:pt>
    <dgm:pt modelId="{B1461C5F-5700-4E98-9019-B7D197271D7F}" type="pres">
      <dgm:prSet presAssocID="{0997E3E7-1138-45D7-B472-C545194B21C5}" presName="hierChild5" presStyleCnt="0"/>
      <dgm:spPr/>
    </dgm:pt>
    <dgm:pt modelId="{710F4F2E-55AB-4BF2-B456-F88BF17538BB}" type="pres">
      <dgm:prSet presAssocID="{1F9B44B7-C00C-432F-975C-77E6C976AD42}" presName="hierChild3" presStyleCnt="0"/>
      <dgm:spPr/>
    </dgm:pt>
  </dgm:ptLst>
  <dgm:cxnLst>
    <dgm:cxn modelId="{0C313D1E-7433-4978-8384-43014AF00C02}" type="presOf" srcId="{247239F6-C927-4444-ADD6-488CC154B246}" destId="{45BFC5F1-F217-44F4-991F-AAD9656C1D73}" srcOrd="0" destOrd="0" presId="urn:microsoft.com/office/officeart/2008/layout/NameandTitleOrganizationalChart"/>
    <dgm:cxn modelId="{116DC34B-35D3-43BD-A9D9-041984DFD56D}" type="presOf" srcId="{29400D16-9A58-490B-A788-C81EF955867B}" destId="{7715D24A-3D5C-4871-8B5C-E2CC750A0E64}" srcOrd="0" destOrd="0" presId="urn:microsoft.com/office/officeart/2008/layout/NameandTitleOrganizationalChart"/>
    <dgm:cxn modelId="{9CD49E8F-20FF-4A15-85A2-04850C883F41}" srcId="{1F9B44B7-C00C-432F-975C-77E6C976AD42}" destId="{0997E3E7-1138-45D7-B472-C545194B21C5}" srcOrd="1" destOrd="0" parTransId="{4080EF76-C8DA-487C-8341-8A58496230EA}" sibTransId="{29400D16-9A58-490B-A788-C81EF955867B}"/>
    <dgm:cxn modelId="{9A0CA3C5-A023-4C2F-98DA-8E55BBD011C4}" type="presOf" srcId="{1F9B44B7-C00C-432F-975C-77E6C976AD42}" destId="{C5C5F63E-622A-49FB-8D6C-82B97E6D8D94}" srcOrd="1" destOrd="0" presId="urn:microsoft.com/office/officeart/2008/layout/NameandTitleOrganizationalChart"/>
    <dgm:cxn modelId="{B4270655-4B27-4D0B-B2B8-C49BF0013333}" type="presOf" srcId="{08935CC7-16C5-44D0-AB4F-80ED661E4230}" destId="{D420CA67-6A2D-4893-A4A8-09DB4D43F371}" srcOrd="1" destOrd="0" presId="urn:microsoft.com/office/officeart/2008/layout/NameandTitleOrganizationalChart"/>
    <dgm:cxn modelId="{BBBA6868-859C-40D1-8805-2001626A19FD}" type="presOf" srcId="{0997E3E7-1138-45D7-B472-C545194B21C5}" destId="{51DE0EC6-6BA6-4468-91DF-439B030E5565}" srcOrd="1" destOrd="0" presId="urn:microsoft.com/office/officeart/2008/layout/NameandTitleOrganizationalChart"/>
    <dgm:cxn modelId="{A0B2FA29-F89D-4823-B67E-580AE9BA99B3}" srcId="{1F9B44B7-C00C-432F-975C-77E6C976AD42}" destId="{08935CC7-16C5-44D0-AB4F-80ED661E4230}" srcOrd="0" destOrd="0" parTransId="{10F8CCF8-1FEC-4513-9868-0776885E2D11}" sibTransId="{023AA155-B6BF-466D-BCC5-C761DBC250ED}"/>
    <dgm:cxn modelId="{CE15E66F-CE81-4751-A3F8-B68585823E15}" type="presOf" srcId="{08935CC7-16C5-44D0-AB4F-80ED661E4230}" destId="{6A727576-51C6-4CE6-9D27-1301D0DCFB64}" srcOrd="0" destOrd="0" presId="urn:microsoft.com/office/officeart/2008/layout/NameandTitleOrganizationalChart"/>
    <dgm:cxn modelId="{28800A01-3598-4E45-8CF6-6DE5084A2569}" type="presOf" srcId="{1F9B44B7-C00C-432F-975C-77E6C976AD42}" destId="{7A8029E5-C1E6-401A-B5D2-4E6A4BB35182}" srcOrd="0" destOrd="0" presId="urn:microsoft.com/office/officeart/2008/layout/NameandTitleOrganizationalChart"/>
    <dgm:cxn modelId="{15DE3901-9835-42ED-937D-AE2E76C7EFEB}" type="presOf" srcId="{4080EF76-C8DA-487C-8341-8A58496230EA}" destId="{1AA89D58-2F5A-4154-9D98-2B498F7344D5}" srcOrd="0" destOrd="0" presId="urn:microsoft.com/office/officeart/2008/layout/NameandTitleOrganizationalChart"/>
    <dgm:cxn modelId="{0281B531-EC5C-4526-AAD4-497E4070AA5A}" type="presOf" srcId="{023AA155-B6BF-466D-BCC5-C761DBC250ED}" destId="{D0182AB1-67F2-491C-919C-5481C2735B8D}" srcOrd="0" destOrd="0" presId="urn:microsoft.com/office/officeart/2008/layout/NameandTitleOrganizationalChart"/>
    <dgm:cxn modelId="{DC10CAFA-39D2-42BD-A659-D2CEC45B4858}" srcId="{ABE9ABF2-20D5-4CF3-8F19-C2F4EAB6A47F}" destId="{1F9B44B7-C00C-432F-975C-77E6C976AD42}" srcOrd="0" destOrd="0" parTransId="{6E1B37F8-7E6D-4AFA-AB1D-2A94755FCB10}" sibTransId="{247239F6-C927-4444-ADD6-488CC154B246}"/>
    <dgm:cxn modelId="{34176D86-4E37-4B73-AE43-750ED0D014D4}" type="presOf" srcId="{ABE9ABF2-20D5-4CF3-8F19-C2F4EAB6A47F}" destId="{A5D5C805-5734-438A-BE7A-B72E2117AF57}" srcOrd="0" destOrd="0" presId="urn:microsoft.com/office/officeart/2008/layout/NameandTitleOrganizationalChart"/>
    <dgm:cxn modelId="{7B607D11-0D8D-47AA-B075-AFBE966FF0AA}" type="presOf" srcId="{0997E3E7-1138-45D7-B472-C545194B21C5}" destId="{F2A309CA-DEB8-4DC7-99B0-4328A7B5B74E}" srcOrd="0" destOrd="0" presId="urn:microsoft.com/office/officeart/2008/layout/NameandTitleOrganizationalChart"/>
    <dgm:cxn modelId="{C550B14D-A19B-4DDE-95D2-5A86B90BD7D3}" type="presOf" srcId="{10F8CCF8-1FEC-4513-9868-0776885E2D11}" destId="{71982B58-B963-4656-9407-A6BFF3A19FD9}" srcOrd="0" destOrd="0" presId="urn:microsoft.com/office/officeart/2008/layout/NameandTitleOrganizationalChart"/>
    <dgm:cxn modelId="{A83F7B21-A596-4B81-BBC9-010225E8DE0B}" type="presParOf" srcId="{A5D5C805-5734-438A-BE7A-B72E2117AF57}" destId="{5D349057-073D-4E76-BE79-1D9EF8BA5147}" srcOrd="0" destOrd="0" presId="urn:microsoft.com/office/officeart/2008/layout/NameandTitleOrganizationalChart"/>
    <dgm:cxn modelId="{C84C4C47-B774-4FB6-B3AB-A69FAD344C68}" type="presParOf" srcId="{5D349057-073D-4E76-BE79-1D9EF8BA5147}" destId="{DA663967-7CD6-464A-BD92-3DBA0A72C4E9}" srcOrd="0" destOrd="0" presId="urn:microsoft.com/office/officeart/2008/layout/NameandTitleOrganizationalChart"/>
    <dgm:cxn modelId="{13D6E4AB-84D1-4B6B-96C3-CB87C52B632D}" type="presParOf" srcId="{DA663967-7CD6-464A-BD92-3DBA0A72C4E9}" destId="{7A8029E5-C1E6-401A-B5D2-4E6A4BB35182}" srcOrd="0" destOrd="0" presId="urn:microsoft.com/office/officeart/2008/layout/NameandTitleOrganizationalChart"/>
    <dgm:cxn modelId="{73230093-F8BB-498C-96D2-FF69E2BD6835}" type="presParOf" srcId="{DA663967-7CD6-464A-BD92-3DBA0A72C4E9}" destId="{45BFC5F1-F217-44F4-991F-AAD9656C1D73}" srcOrd="1" destOrd="0" presId="urn:microsoft.com/office/officeart/2008/layout/NameandTitleOrganizationalChart"/>
    <dgm:cxn modelId="{63201C2E-6749-4456-AD98-31D0497F5DA9}" type="presParOf" srcId="{DA663967-7CD6-464A-BD92-3DBA0A72C4E9}" destId="{C5C5F63E-622A-49FB-8D6C-82B97E6D8D94}" srcOrd="2" destOrd="0" presId="urn:microsoft.com/office/officeart/2008/layout/NameandTitleOrganizationalChart"/>
    <dgm:cxn modelId="{626570CA-47CA-427B-A934-5912659C2BDE}" type="presParOf" srcId="{5D349057-073D-4E76-BE79-1D9EF8BA5147}" destId="{3128CDF4-6C37-4833-B068-D4B6C3567F0E}" srcOrd="1" destOrd="0" presId="urn:microsoft.com/office/officeart/2008/layout/NameandTitleOrganizationalChart"/>
    <dgm:cxn modelId="{A13071B2-2EF8-4CD1-8000-D09EEC664255}" type="presParOf" srcId="{3128CDF4-6C37-4833-B068-D4B6C3567F0E}" destId="{71982B58-B963-4656-9407-A6BFF3A19FD9}" srcOrd="0" destOrd="0" presId="urn:microsoft.com/office/officeart/2008/layout/NameandTitleOrganizationalChart"/>
    <dgm:cxn modelId="{90DB7287-6F05-4A90-AF9E-08F09A2F91CA}" type="presParOf" srcId="{3128CDF4-6C37-4833-B068-D4B6C3567F0E}" destId="{A9E0C8C6-5C94-4240-808B-B2C060C51A8C}" srcOrd="1" destOrd="0" presId="urn:microsoft.com/office/officeart/2008/layout/NameandTitleOrganizationalChart"/>
    <dgm:cxn modelId="{714AA87D-303D-4951-9128-018BA4A9F1D7}" type="presParOf" srcId="{A9E0C8C6-5C94-4240-808B-B2C060C51A8C}" destId="{36C89FAA-A465-4EBB-BA53-5C2959632D75}" srcOrd="0" destOrd="0" presId="urn:microsoft.com/office/officeart/2008/layout/NameandTitleOrganizationalChart"/>
    <dgm:cxn modelId="{6370C915-3DC7-407C-9E31-B7444FA9D1DF}" type="presParOf" srcId="{36C89FAA-A465-4EBB-BA53-5C2959632D75}" destId="{6A727576-51C6-4CE6-9D27-1301D0DCFB64}" srcOrd="0" destOrd="0" presId="urn:microsoft.com/office/officeart/2008/layout/NameandTitleOrganizationalChart"/>
    <dgm:cxn modelId="{7C981D57-171C-4E24-B598-730528ED9478}" type="presParOf" srcId="{36C89FAA-A465-4EBB-BA53-5C2959632D75}" destId="{D0182AB1-67F2-491C-919C-5481C2735B8D}" srcOrd="1" destOrd="0" presId="urn:microsoft.com/office/officeart/2008/layout/NameandTitleOrganizationalChart"/>
    <dgm:cxn modelId="{7DAA51D1-9672-47F7-8D8D-4BDB09CB59D7}" type="presParOf" srcId="{36C89FAA-A465-4EBB-BA53-5C2959632D75}" destId="{D420CA67-6A2D-4893-A4A8-09DB4D43F371}" srcOrd="2" destOrd="0" presId="urn:microsoft.com/office/officeart/2008/layout/NameandTitleOrganizationalChart"/>
    <dgm:cxn modelId="{2E198D3C-0D23-4AA5-B630-9921751F9EA7}" type="presParOf" srcId="{A9E0C8C6-5C94-4240-808B-B2C060C51A8C}" destId="{B876987E-D1B7-499B-B6ED-183D9B6F30DA}" srcOrd="1" destOrd="0" presId="urn:microsoft.com/office/officeart/2008/layout/NameandTitleOrganizationalChart"/>
    <dgm:cxn modelId="{B0EC17B7-B722-458A-A100-A2C7B2E4D25F}" type="presParOf" srcId="{A9E0C8C6-5C94-4240-808B-B2C060C51A8C}" destId="{C7EAE008-019E-4B8A-B03B-862E4F3F6B0C}" srcOrd="2" destOrd="0" presId="urn:microsoft.com/office/officeart/2008/layout/NameandTitleOrganizationalChart"/>
    <dgm:cxn modelId="{26800747-30A6-4819-BF48-5E09367AEB3A}" type="presParOf" srcId="{3128CDF4-6C37-4833-B068-D4B6C3567F0E}" destId="{1AA89D58-2F5A-4154-9D98-2B498F7344D5}" srcOrd="2" destOrd="0" presId="urn:microsoft.com/office/officeart/2008/layout/NameandTitleOrganizationalChart"/>
    <dgm:cxn modelId="{AFD3BEA4-444E-4A0E-B588-635D617D0345}" type="presParOf" srcId="{3128CDF4-6C37-4833-B068-D4B6C3567F0E}" destId="{35143E59-77EC-45F4-B157-5DBB885AC648}" srcOrd="3" destOrd="0" presId="urn:microsoft.com/office/officeart/2008/layout/NameandTitleOrganizationalChart"/>
    <dgm:cxn modelId="{706A666F-1FE2-4714-B794-348A07B06D29}" type="presParOf" srcId="{35143E59-77EC-45F4-B157-5DBB885AC648}" destId="{F36B3326-114D-4FB1-9B7B-63D487763AC9}" srcOrd="0" destOrd="0" presId="urn:microsoft.com/office/officeart/2008/layout/NameandTitleOrganizationalChart"/>
    <dgm:cxn modelId="{242B0254-B817-4687-ADB3-912D4A48DD75}" type="presParOf" srcId="{F36B3326-114D-4FB1-9B7B-63D487763AC9}" destId="{F2A309CA-DEB8-4DC7-99B0-4328A7B5B74E}" srcOrd="0" destOrd="0" presId="urn:microsoft.com/office/officeart/2008/layout/NameandTitleOrganizationalChart"/>
    <dgm:cxn modelId="{98AEC3AC-F628-42B7-84E0-E5BB6E1F806F}" type="presParOf" srcId="{F36B3326-114D-4FB1-9B7B-63D487763AC9}" destId="{7715D24A-3D5C-4871-8B5C-E2CC750A0E64}" srcOrd="1" destOrd="0" presId="urn:microsoft.com/office/officeart/2008/layout/NameandTitleOrganizationalChart"/>
    <dgm:cxn modelId="{DE6B92F2-460B-4F7B-B70D-2BC31944AD84}" type="presParOf" srcId="{F36B3326-114D-4FB1-9B7B-63D487763AC9}" destId="{51DE0EC6-6BA6-4468-91DF-439B030E5565}" srcOrd="2" destOrd="0" presId="urn:microsoft.com/office/officeart/2008/layout/NameandTitleOrganizationalChart"/>
    <dgm:cxn modelId="{89CA3FAA-7527-4944-9676-1CDC962E815F}" type="presParOf" srcId="{35143E59-77EC-45F4-B157-5DBB885AC648}" destId="{A24196F8-2C5E-4898-84F2-D0196ECC36D1}" srcOrd="1" destOrd="0" presId="urn:microsoft.com/office/officeart/2008/layout/NameandTitleOrganizationalChart"/>
    <dgm:cxn modelId="{FA4A4596-AEF5-4CDB-92EB-17060780C913}" type="presParOf" srcId="{35143E59-77EC-45F4-B157-5DBB885AC648}" destId="{B1461C5F-5700-4E98-9019-B7D197271D7F}" srcOrd="2" destOrd="0" presId="urn:microsoft.com/office/officeart/2008/layout/NameandTitleOrganizationalChart"/>
    <dgm:cxn modelId="{C5101575-EAAD-47ED-8112-38CD0878DE71}" type="presParOf" srcId="{5D349057-073D-4E76-BE79-1D9EF8BA5147}" destId="{710F4F2E-55AB-4BF2-B456-F88BF17538BB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63463-2BD2-495F-BB5B-F219B8223316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C3EFB-909F-418D-A1EA-9CC244AE689E}">
      <dsp:nvSpPr>
        <dsp:cNvPr id="0" name=""/>
        <dsp:cNvSpPr/>
      </dsp:nvSpPr>
      <dsp:spPr>
        <a:xfrm>
          <a:off x="4018279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94A16-11A7-40A4-B8D4-068E7C187D3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E5231-5875-4786-980B-91E4C9E5AD64}">
      <dsp:nvSpPr>
        <dsp:cNvPr id="0" name=""/>
        <dsp:cNvSpPr/>
      </dsp:nvSpPr>
      <dsp:spPr>
        <a:xfrm>
          <a:off x="3469927" y="1271678"/>
          <a:ext cx="1188144" cy="11881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A0433-DC5D-4B15-BF5A-D2214BF1FA71}">
      <dsp:nvSpPr>
        <dsp:cNvPr id="0" name=""/>
        <dsp:cNvSpPr/>
      </dsp:nvSpPr>
      <dsp:spPr>
        <a:xfrm>
          <a:off x="3469927" y="1271678"/>
          <a:ext cx="1188144" cy="11881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8BB30-1BB6-4B39-86B8-B6797A738E97}">
      <dsp:nvSpPr>
        <dsp:cNvPr id="0" name=""/>
        <dsp:cNvSpPr/>
      </dsp:nvSpPr>
      <dsp:spPr>
        <a:xfrm>
          <a:off x="2875855" y="1485544"/>
          <a:ext cx="2376289" cy="760412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Accounts</a:t>
          </a:r>
          <a:endParaRPr lang="en-US" sz="2800" kern="1200" dirty="0"/>
        </a:p>
      </dsp:txBody>
      <dsp:txXfrm>
        <a:off x="2875855" y="1485544"/>
        <a:ext cx="2376289" cy="760412"/>
      </dsp:txXfrm>
    </dsp:sp>
    <dsp:sp modelId="{E321A787-C8F2-4122-BC4C-59A19893FF54}">
      <dsp:nvSpPr>
        <dsp:cNvPr id="0" name=""/>
        <dsp:cNvSpPr/>
      </dsp:nvSpPr>
      <dsp:spPr>
        <a:xfrm>
          <a:off x="594617" y="2958843"/>
          <a:ext cx="1188144" cy="11881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75F98-FF35-44DB-AE0B-818A58BC6FD6}">
      <dsp:nvSpPr>
        <dsp:cNvPr id="0" name=""/>
        <dsp:cNvSpPr/>
      </dsp:nvSpPr>
      <dsp:spPr>
        <a:xfrm>
          <a:off x="594617" y="2958843"/>
          <a:ext cx="1188144" cy="11881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00E5C2-5C3E-42E7-BBE1-ED0902530D38}">
      <dsp:nvSpPr>
        <dsp:cNvPr id="0" name=""/>
        <dsp:cNvSpPr/>
      </dsp:nvSpPr>
      <dsp:spPr>
        <a:xfrm>
          <a:off x="545" y="3172709"/>
          <a:ext cx="2376289" cy="760412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D-Mat Account</a:t>
          </a:r>
          <a:endParaRPr lang="en-US" sz="2800" kern="1200" dirty="0"/>
        </a:p>
      </dsp:txBody>
      <dsp:txXfrm>
        <a:off x="545" y="3172709"/>
        <a:ext cx="2376289" cy="760412"/>
      </dsp:txXfrm>
    </dsp:sp>
    <dsp:sp modelId="{268A854A-3DDA-4290-9F7E-F1BC6FEED7BD}">
      <dsp:nvSpPr>
        <dsp:cNvPr id="0" name=""/>
        <dsp:cNvSpPr/>
      </dsp:nvSpPr>
      <dsp:spPr>
        <a:xfrm>
          <a:off x="3469927" y="2958843"/>
          <a:ext cx="1188144" cy="11881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98D84-36C7-49CB-A4A4-7C148D5AAE68}">
      <dsp:nvSpPr>
        <dsp:cNvPr id="0" name=""/>
        <dsp:cNvSpPr/>
      </dsp:nvSpPr>
      <dsp:spPr>
        <a:xfrm>
          <a:off x="3469927" y="2958843"/>
          <a:ext cx="1188144" cy="11881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08B1E-8EE1-4101-9FAE-7643692F1810}">
      <dsp:nvSpPr>
        <dsp:cNvPr id="0" name=""/>
        <dsp:cNvSpPr/>
      </dsp:nvSpPr>
      <dsp:spPr>
        <a:xfrm>
          <a:off x="2875855" y="3172709"/>
          <a:ext cx="2376289" cy="760412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Trading Account</a:t>
          </a:r>
          <a:endParaRPr lang="en-US" sz="2800" kern="1200" dirty="0"/>
        </a:p>
      </dsp:txBody>
      <dsp:txXfrm>
        <a:off x="2875855" y="3172709"/>
        <a:ext cx="2376289" cy="760412"/>
      </dsp:txXfrm>
    </dsp:sp>
    <dsp:sp modelId="{B6AF1CCA-6BAE-4284-B61A-839D353F1BAC}">
      <dsp:nvSpPr>
        <dsp:cNvPr id="0" name=""/>
        <dsp:cNvSpPr/>
      </dsp:nvSpPr>
      <dsp:spPr>
        <a:xfrm>
          <a:off x="6345237" y="2958843"/>
          <a:ext cx="1188144" cy="11881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CCB407-994C-43F4-879A-2054082AEBB9}">
      <dsp:nvSpPr>
        <dsp:cNvPr id="0" name=""/>
        <dsp:cNvSpPr/>
      </dsp:nvSpPr>
      <dsp:spPr>
        <a:xfrm>
          <a:off x="6345237" y="2958843"/>
          <a:ext cx="1188144" cy="11881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5E024-55BE-4D7D-9C2C-77E359EB5EA2}">
      <dsp:nvSpPr>
        <dsp:cNvPr id="0" name=""/>
        <dsp:cNvSpPr/>
      </dsp:nvSpPr>
      <dsp:spPr>
        <a:xfrm>
          <a:off x="5751165" y="3172709"/>
          <a:ext cx="2376289" cy="760412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Bank Account</a:t>
          </a:r>
          <a:endParaRPr lang="en-US" sz="2800" kern="1200" dirty="0"/>
        </a:p>
      </dsp:txBody>
      <dsp:txXfrm>
        <a:off x="5751165" y="3172709"/>
        <a:ext cx="2376289" cy="760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21C5C-00EC-4701-A5C7-077952B364C6}">
      <dsp:nvSpPr>
        <dsp:cNvPr id="0" name=""/>
        <dsp:cNvSpPr/>
      </dsp:nvSpPr>
      <dsp:spPr>
        <a:xfrm>
          <a:off x="2769010" y="2944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smtClean="0"/>
            <a:t>Full-Service Brokers/</a:t>
          </a:r>
          <a:r>
            <a:rPr lang="en-IN" sz="1900" b="1" kern="1200" smtClean="0"/>
            <a:t>(Traditional Brokers)</a:t>
          </a:r>
          <a:endParaRPr lang="en-IN" sz="1900" kern="1200"/>
        </a:p>
      </dsp:txBody>
      <dsp:txXfrm>
        <a:off x="2791777" y="25711"/>
        <a:ext cx="3063801" cy="731799"/>
      </dsp:txXfrm>
    </dsp:sp>
    <dsp:sp modelId="{35B1EFF5-09E2-4DB3-A364-73C729E92FC1}">
      <dsp:nvSpPr>
        <dsp:cNvPr id="0" name=""/>
        <dsp:cNvSpPr/>
      </dsp:nvSpPr>
      <dsp:spPr>
        <a:xfrm rot="5400000">
          <a:off x="4255661" y="848295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F6450-7BB5-4621-8FA9-F21304388090}">
      <dsp:nvSpPr>
        <dsp:cNvPr id="0" name=""/>
        <dsp:cNvSpPr/>
      </dsp:nvSpPr>
      <dsp:spPr>
        <a:xfrm>
          <a:off x="2769010" y="1052345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Full-service brokers or traditional brokers are brokers who provide advisory and trading facilities in stocks, commodities and currencies. </a:t>
          </a:r>
          <a:endParaRPr lang="en-IN" sz="1100" kern="1200" dirty="0"/>
        </a:p>
      </dsp:txBody>
      <dsp:txXfrm>
        <a:off x="2791777" y="1075112"/>
        <a:ext cx="3063801" cy="731799"/>
      </dsp:txXfrm>
    </dsp:sp>
    <dsp:sp modelId="{4EFA700E-617B-495B-B825-65840217F913}">
      <dsp:nvSpPr>
        <dsp:cNvPr id="0" name=""/>
        <dsp:cNvSpPr/>
      </dsp:nvSpPr>
      <dsp:spPr>
        <a:xfrm rot="5400000">
          <a:off x="4255661" y="1897695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F518A-D0EC-477C-8E58-FD84E10DEBF0}">
      <dsp:nvSpPr>
        <dsp:cNvPr id="0" name=""/>
        <dsp:cNvSpPr/>
      </dsp:nvSpPr>
      <dsp:spPr>
        <a:xfrm>
          <a:off x="2769010" y="2101746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These brokers charge commission in percentage terms on the total amount of trade clients execute. </a:t>
          </a:r>
          <a:endParaRPr lang="en-IN" sz="1100" kern="1200"/>
        </a:p>
      </dsp:txBody>
      <dsp:txXfrm>
        <a:off x="2791777" y="2124513"/>
        <a:ext cx="3063801" cy="731799"/>
      </dsp:txXfrm>
    </dsp:sp>
    <dsp:sp modelId="{347A10A6-D8E8-4CAB-B6B8-5BA457DC67B6}">
      <dsp:nvSpPr>
        <dsp:cNvPr id="0" name=""/>
        <dsp:cNvSpPr/>
      </dsp:nvSpPr>
      <dsp:spPr>
        <a:xfrm rot="5400000">
          <a:off x="4255661" y="2947096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CB4178-19E7-44A9-BB55-480E44733D19}">
      <dsp:nvSpPr>
        <dsp:cNvPr id="0" name=""/>
        <dsp:cNvSpPr/>
      </dsp:nvSpPr>
      <dsp:spPr>
        <a:xfrm>
          <a:off x="2769010" y="3151146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Full-service brokers operate out of many offices and branches across the country, which clients can visit in case of any query. India Infoline is one of the leading full-service brokers in India.</a:t>
          </a:r>
          <a:endParaRPr lang="en-IN" sz="1100" kern="1200"/>
        </a:p>
      </dsp:txBody>
      <dsp:txXfrm>
        <a:off x="2791777" y="3173913"/>
        <a:ext cx="3063801" cy="731799"/>
      </dsp:txXfrm>
    </dsp:sp>
    <dsp:sp modelId="{64A53987-231E-42F9-B4CB-57694E171AFD}">
      <dsp:nvSpPr>
        <dsp:cNvPr id="0" name=""/>
        <dsp:cNvSpPr/>
      </dsp:nvSpPr>
      <dsp:spPr>
        <a:xfrm rot="5400000">
          <a:off x="4255661" y="3996497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6F2B0C-F8C0-44D9-B1E7-FEAF0A2C5FA7}">
      <dsp:nvSpPr>
        <dsp:cNvPr id="0" name=""/>
        <dsp:cNvSpPr/>
      </dsp:nvSpPr>
      <dsp:spPr>
        <a:xfrm>
          <a:off x="2769010" y="4200547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ICICIDirect, Kotak Security, HDFC Sec, Sharekhan, MotilalOswal, India Infoline are some of the full-service brokers</a:t>
          </a:r>
          <a:endParaRPr lang="en-IN" sz="1100" kern="1200"/>
        </a:p>
      </dsp:txBody>
      <dsp:txXfrm>
        <a:off x="2791777" y="4223314"/>
        <a:ext cx="3063801" cy="731799"/>
      </dsp:txXfrm>
    </dsp:sp>
    <dsp:sp modelId="{42E0C114-B300-4020-9202-2A8C78BF765F}">
      <dsp:nvSpPr>
        <dsp:cNvPr id="0" name=""/>
        <dsp:cNvSpPr/>
      </dsp:nvSpPr>
      <dsp:spPr>
        <a:xfrm>
          <a:off x="6313653" y="2944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smtClean="0"/>
            <a:t>Discount Brokers</a:t>
          </a:r>
          <a:endParaRPr lang="en-IN" sz="1900" kern="1200"/>
        </a:p>
      </dsp:txBody>
      <dsp:txXfrm>
        <a:off x="6336420" y="25711"/>
        <a:ext cx="3063801" cy="731799"/>
      </dsp:txXfrm>
    </dsp:sp>
    <dsp:sp modelId="{AB67558C-7810-43C2-A0FE-E35B63B9B4C6}">
      <dsp:nvSpPr>
        <dsp:cNvPr id="0" name=""/>
        <dsp:cNvSpPr/>
      </dsp:nvSpPr>
      <dsp:spPr>
        <a:xfrm rot="5400000">
          <a:off x="7800304" y="848295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4D826-EAEC-4DE7-9614-9F1EEA4328EA}">
      <dsp:nvSpPr>
        <dsp:cNvPr id="0" name=""/>
        <dsp:cNvSpPr/>
      </dsp:nvSpPr>
      <dsp:spPr>
        <a:xfrm>
          <a:off x="6313653" y="1052345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Discount brokers just provide a trading platform to investors but no advisory. </a:t>
          </a:r>
          <a:endParaRPr lang="en-IN" sz="1100" kern="1200"/>
        </a:p>
      </dsp:txBody>
      <dsp:txXfrm>
        <a:off x="6336420" y="1075112"/>
        <a:ext cx="3063801" cy="731799"/>
      </dsp:txXfrm>
    </dsp:sp>
    <dsp:sp modelId="{ABD36D09-463F-4FD6-85EA-EFDEB802D418}">
      <dsp:nvSpPr>
        <dsp:cNvPr id="0" name=""/>
        <dsp:cNvSpPr/>
      </dsp:nvSpPr>
      <dsp:spPr>
        <a:xfrm rot="5400000">
          <a:off x="7800304" y="1897695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FB6B55-F5D8-447E-9FF4-9CF91822D737}">
      <dsp:nvSpPr>
        <dsp:cNvPr id="0" name=""/>
        <dsp:cNvSpPr/>
      </dsp:nvSpPr>
      <dsp:spPr>
        <a:xfrm>
          <a:off x="6313653" y="2101746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Discount brokers charge low brokerage. </a:t>
          </a:r>
          <a:endParaRPr lang="en-IN" sz="1100" kern="1200"/>
        </a:p>
      </dsp:txBody>
      <dsp:txXfrm>
        <a:off x="6336420" y="2124513"/>
        <a:ext cx="3063801" cy="731799"/>
      </dsp:txXfrm>
    </dsp:sp>
    <dsp:sp modelId="{D0D0705A-812B-4EBC-BFB2-D4279D8A97CD}">
      <dsp:nvSpPr>
        <dsp:cNvPr id="0" name=""/>
        <dsp:cNvSpPr/>
      </dsp:nvSpPr>
      <dsp:spPr>
        <a:xfrm rot="5400000">
          <a:off x="7800304" y="2947096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8B693-E943-43AE-A072-E7F7265CDDEC}">
      <dsp:nvSpPr>
        <dsp:cNvPr id="0" name=""/>
        <dsp:cNvSpPr/>
      </dsp:nvSpPr>
      <dsp:spPr>
        <a:xfrm>
          <a:off x="6313653" y="3151146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It offers trading experience in equity, derivatives, currencies and commodities at Rs 10/per trade (lowest in the industry), irrespective of the invested amount. </a:t>
          </a:r>
          <a:endParaRPr lang="en-IN" sz="1100" kern="1200"/>
        </a:p>
      </dsp:txBody>
      <dsp:txXfrm>
        <a:off x="6336420" y="3173913"/>
        <a:ext cx="3063801" cy="731799"/>
      </dsp:txXfrm>
    </dsp:sp>
    <dsp:sp modelId="{D7D7ED54-74C5-4EFF-A164-21FAEC77D182}">
      <dsp:nvSpPr>
        <dsp:cNvPr id="0" name=""/>
        <dsp:cNvSpPr/>
      </dsp:nvSpPr>
      <dsp:spPr>
        <a:xfrm rot="5400000">
          <a:off x="7800304" y="3996497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B5796-9109-454E-A322-E445405F2315}">
      <dsp:nvSpPr>
        <dsp:cNvPr id="0" name=""/>
        <dsp:cNvSpPr/>
      </dsp:nvSpPr>
      <dsp:spPr>
        <a:xfrm>
          <a:off x="6313653" y="4200547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Over the last few years, discount brokers have established themselves in the market and are giving a neck-to-neck competition to full-service brokers who have been in the industry for quite a long time.</a:t>
          </a:r>
          <a:endParaRPr lang="en-IN" sz="1100" kern="1200" dirty="0"/>
        </a:p>
      </dsp:txBody>
      <dsp:txXfrm>
        <a:off x="6336420" y="4223314"/>
        <a:ext cx="3063801" cy="731799"/>
      </dsp:txXfrm>
    </dsp:sp>
    <dsp:sp modelId="{168A5841-3447-4734-AF76-042D3F2B7F7F}">
      <dsp:nvSpPr>
        <dsp:cNvPr id="0" name=""/>
        <dsp:cNvSpPr/>
      </dsp:nvSpPr>
      <dsp:spPr>
        <a:xfrm rot="5400000">
          <a:off x="7800304" y="5045898"/>
          <a:ext cx="136033" cy="13603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80146-7774-4444-A4B4-432D66BFDA3E}">
      <dsp:nvSpPr>
        <dsp:cNvPr id="0" name=""/>
        <dsp:cNvSpPr/>
      </dsp:nvSpPr>
      <dsp:spPr>
        <a:xfrm>
          <a:off x="6313653" y="5249948"/>
          <a:ext cx="3109335" cy="777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Discount brokers is </a:t>
          </a:r>
          <a:r>
            <a:rPr lang="en-US" sz="1100" b="1" kern="1200" dirty="0" smtClean="0"/>
            <a:t>RKSV UPSTOX.</a:t>
          </a:r>
          <a:endParaRPr lang="en-IN" sz="1100" b="1" kern="1200" dirty="0"/>
        </a:p>
      </dsp:txBody>
      <dsp:txXfrm>
        <a:off x="6336420" y="5272715"/>
        <a:ext cx="3063801" cy="7317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8A34-83F4-4B2E-BC5A-DE51EE8822F9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E58C-C1A6-4C4C-90C2-B7F5B0504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E1917-0BAF-4687-978A-82FFF05559C3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1E9A-E921-4174-A0FC-51868D7AC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4050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TYPES OF ACCOUNTS</a:t>
            </a:r>
            <a:endParaRPr lang="en-IN" sz="4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414991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908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1A0433-DC5D-4B15-BF5A-D2214BF1F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61A0433-DC5D-4B15-BF5A-D2214BF1FA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D61A0433-DC5D-4B15-BF5A-D2214BF1F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D61A0433-DC5D-4B15-BF5A-D2214BF1F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DE5231-5875-4786-980B-91E4C9E5AD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1FDE5231-5875-4786-980B-91E4C9E5AD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1FDE5231-5875-4786-980B-91E4C9E5AD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1FDE5231-5875-4786-980B-91E4C9E5AD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D8BB30-1BB6-4B39-86B8-B6797A738E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0AD8BB30-1BB6-4B39-86B8-B6797A738E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0AD8BB30-1BB6-4B39-86B8-B6797A738E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0AD8BB30-1BB6-4B39-86B8-B6797A738E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094A16-11A7-40A4-B8D4-068E7C187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03094A16-11A7-40A4-B8D4-068E7C187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03094A16-11A7-40A4-B8D4-068E7C187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03094A16-11A7-40A4-B8D4-068E7C187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575F98-FF35-44DB-AE0B-818A58BC6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3B575F98-FF35-44DB-AE0B-818A58BC6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3B575F98-FF35-44DB-AE0B-818A58BC6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3B575F98-FF35-44DB-AE0B-818A58BC6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21A787-C8F2-4122-BC4C-59A19893F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E321A787-C8F2-4122-BC4C-59A19893FF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E321A787-C8F2-4122-BC4C-59A19893F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E321A787-C8F2-4122-BC4C-59A19893F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00E5C2-5C3E-42E7-BBE1-ED0902530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graphicEl>
                                              <a:dgm id="{B200E5C2-5C3E-42E7-BBE1-ED0902530D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B200E5C2-5C3E-42E7-BBE1-ED0902530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B200E5C2-5C3E-42E7-BBE1-ED0902530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FC3EFB-909F-418D-A1EA-9CC244AE6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B7FC3EFB-909F-418D-A1EA-9CC244AE68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B7FC3EFB-909F-418D-A1EA-9CC244AE6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B7FC3EFB-909F-418D-A1EA-9CC244AE6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A98D84-36C7-49CB-A4A4-7C148D5AAE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graphicEl>
                                              <a:dgm id="{4CA98D84-36C7-49CB-A4A4-7C148D5AAE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4CA98D84-36C7-49CB-A4A4-7C148D5AAE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4CA98D84-36C7-49CB-A4A4-7C148D5AAE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8A854A-3DDA-4290-9F7E-F1BC6FEED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graphicEl>
                                              <a:dgm id="{268A854A-3DDA-4290-9F7E-F1BC6FEED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268A854A-3DDA-4290-9F7E-F1BC6FEED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268A854A-3DDA-4290-9F7E-F1BC6FEED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808B1E-8EE1-4101-9FAE-7643692F1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graphicEl>
                                              <a:dgm id="{08808B1E-8EE1-4101-9FAE-7643692F18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08808B1E-8EE1-4101-9FAE-7643692F1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graphicEl>
                                              <a:dgm id="{08808B1E-8EE1-4101-9FAE-7643692F1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863463-2BD2-495F-BB5B-F219B8223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graphicEl>
                                              <a:dgm id="{82863463-2BD2-495F-BB5B-F219B82233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82863463-2BD2-495F-BB5B-F219B8223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graphicEl>
                                              <a:dgm id="{82863463-2BD2-495F-BB5B-F219B8223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CCB407-994C-43F4-879A-2054082AEB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graphicEl>
                                              <a:dgm id="{F7CCB407-994C-43F4-879A-2054082AEB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graphicEl>
                                              <a:dgm id="{F7CCB407-994C-43F4-879A-2054082AEB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graphicEl>
                                              <a:dgm id="{F7CCB407-994C-43F4-879A-2054082AEB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AF1CCA-6BAE-4284-B61A-839D353F1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graphicEl>
                                              <a:dgm id="{B6AF1CCA-6BAE-4284-B61A-839D353F1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graphicEl>
                                              <a:dgm id="{B6AF1CCA-6BAE-4284-B61A-839D353F1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graphicEl>
                                              <a:dgm id="{B6AF1CCA-6BAE-4284-B61A-839D353F1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F5E024-55BE-4D7D-9C2C-77E359EB5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graphicEl>
                                              <a:dgm id="{9CF5E024-55BE-4D7D-9C2C-77E359EB5E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graphicEl>
                                              <a:dgm id="{9CF5E024-55BE-4D7D-9C2C-77E359EB5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graphicEl>
                                              <a:dgm id="{9CF5E024-55BE-4D7D-9C2C-77E359EB5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6182" y="26281"/>
            <a:ext cx="12191999" cy="65721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600" b="1" dirty="0" smtClean="0"/>
              <a:t>TYPES OF ACCOUNTS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79" y="800642"/>
            <a:ext cx="576349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IN" sz="2800" b="1" dirty="0" smtClean="0">
                <a:latin typeface="Rockwell" panose="02060603020205020403" pitchFamily="18" charset="0"/>
              </a:rPr>
              <a:t>D-Mat Account</a:t>
            </a:r>
            <a:endParaRPr lang="en-IN" sz="2800" b="1" dirty="0">
              <a:latin typeface="Rockwell" panose="020606030202050204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8521" y="1428875"/>
            <a:ext cx="10751130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A Demat Account is an account that allows investors to hold their shares in an electronic form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It can be used only for saving of shares and not for transaction</a:t>
            </a:r>
            <a:r>
              <a:rPr lang="en-US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Demat account is generally for the people who would like to invest in the market and hold the shares in the electronic form.</a:t>
            </a:r>
            <a:r>
              <a:rPr lang="en-US" sz="2000" dirty="0"/>
              <a:t> </a:t>
            </a:r>
            <a:endParaRPr lang="en-IN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3288" y="2851379"/>
            <a:ext cx="585585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IN" sz="2800" b="1" dirty="0" smtClean="0">
                <a:latin typeface="Rockwell" panose="02060603020205020403" pitchFamily="18" charset="0"/>
              </a:rPr>
              <a:t>Trading Account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81269" y="6020239"/>
            <a:ext cx="2895600" cy="365125"/>
          </a:xfrm>
          <a:noFill/>
          <a:ln>
            <a:noFill/>
          </a:ln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www.sharemarketclasses.in</a:t>
            </a:r>
            <a:endParaRPr lang="en-US" dirty="0">
              <a:ln w="12700" cmpd="sng">
                <a:noFill/>
                <a:prstDash val="solid"/>
              </a:ln>
              <a:solidFill>
                <a:srgbClr val="CC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3179" y="5268129"/>
            <a:ext cx="1091738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A bank account is a financial account maintained by a bank for a customer</a:t>
            </a:r>
            <a:r>
              <a:rPr lang="en-US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A bank account can be a deposit account, a credit card account, a current account, or any other type of account offered by a financial institution</a:t>
            </a:r>
            <a:endParaRPr lang="en-IN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215502" y="3495301"/>
            <a:ext cx="10751130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Account used for placing buy sell orders. </a:t>
            </a:r>
            <a:endParaRPr lang="en-US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main transaction of shares is done through the trading account. </a:t>
            </a:r>
            <a:endParaRPr lang="en-US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Trading </a:t>
            </a:r>
            <a:r>
              <a:rPr lang="en-US" dirty="0"/>
              <a:t>account is mostly for traders in derivative segments such as Index, stocks, Commodities, Currencies futures and Options and specially for those who trade in Cash segment.</a:t>
            </a:r>
            <a:r>
              <a:rPr lang="en-US" sz="2000" dirty="0" smtClean="0"/>
              <a:t>.</a:t>
            </a:r>
            <a:r>
              <a:rPr lang="en-US" sz="2000" dirty="0"/>
              <a:t> </a:t>
            </a:r>
            <a:endParaRPr lang="en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744253"/>
            <a:ext cx="572783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IN" sz="2800" b="1" dirty="0" smtClean="0">
                <a:latin typeface="Rockwell" panose="02060603020205020403" pitchFamily="18" charset="0"/>
              </a:rPr>
              <a:t>Bank Account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11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build="p"/>
      <p:bldP spid="8" grpId="0"/>
      <p:bldP spid="9" grpId="0" build="p"/>
      <p:bldP spid="11" grpId="0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7425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ROLE OF TRADING A/C, BANK A/C, D-MAT A/C</a:t>
            </a:r>
            <a:endParaRPr lang="en-IN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1" y="1154531"/>
            <a:ext cx="10000648" cy="533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5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3491"/>
          </a:xfrm>
          <a:ln>
            <a:noFill/>
          </a:ln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TYPES OF </a:t>
            </a:r>
            <a:r>
              <a:rPr lang="en-US" b="1" dirty="0" smtClean="0"/>
              <a:t>D-MAT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417386" y="2707094"/>
            <a:ext cx="4375995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>
                <a:latin typeface="Rockwell" panose="02060603020205020403" pitchFamily="18" charset="0"/>
              </a:rPr>
              <a:t>3-in- 1 </a:t>
            </a:r>
            <a:r>
              <a:rPr lang="en-IN" sz="2800" b="1" dirty="0" smtClean="0">
                <a:latin typeface="Rockwell" panose="02060603020205020403" pitchFamily="18" charset="0"/>
              </a:rPr>
              <a:t>Account</a:t>
            </a:r>
            <a:endParaRPr lang="en-IN" sz="2800" b="1" dirty="0">
              <a:latin typeface="Rockwell" panose="020606030202050204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5642" y="874853"/>
            <a:ext cx="396560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>
                <a:latin typeface="Rockwell" panose="02060603020205020403" pitchFamily="18" charset="0"/>
              </a:rPr>
              <a:t>2-in- 1 </a:t>
            </a:r>
            <a:r>
              <a:rPr lang="en-IN" sz="2800" b="1" dirty="0" smtClean="0">
                <a:latin typeface="Rockwell" panose="02060603020205020403" pitchFamily="18" charset="0"/>
              </a:rPr>
              <a:t>Account</a:t>
            </a:r>
            <a:endParaRPr lang="en-IN" sz="2800" b="1" dirty="0">
              <a:latin typeface="Rockwell" panose="020606030202050204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1586197"/>
            <a:ext cx="12028371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 2-in- 1 trading account basically integrates the trading account and the </a:t>
            </a:r>
            <a:r>
              <a:rPr lang="en-US" dirty="0" smtClean="0"/>
              <a:t>Demat </a:t>
            </a:r>
            <a:r>
              <a:rPr lang="en-US" dirty="0"/>
              <a:t>account</a:t>
            </a:r>
            <a:r>
              <a:rPr lang="en-US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If you open 2-in-1 account then you have linked your bank to your account.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1530417" y="3297637"/>
            <a:ext cx="10661582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 3-in- 1 account is offered by brokers that have banking operations within the group</a:t>
            </a:r>
            <a:r>
              <a:rPr lang="en-US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3 in 1 account is usually open by trader or investor who are willing to invest in Stock market</a:t>
            </a:r>
            <a:r>
              <a:rPr lang="en-US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trading account provide you a platform or in simple term a website , using that you can place order to buy and sell.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Demat account is account where you keep your share in electronic form.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Saving account is where you keep your money. You integrate all 3 in one place and that will be a website (Like ICICI Direct is website too)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425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build="p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67425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DISCOUNT BROKING &amp; FULL-SERVICE TRADING ACCOUNTS</a:t>
            </a:r>
            <a:endParaRPr lang="en-IN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578417"/>
              </p:ext>
            </p:extLst>
          </p:nvPr>
        </p:nvGraphicFramePr>
        <p:xfrm>
          <a:off x="0" y="827773"/>
          <a:ext cx="12192000" cy="6030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28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D21C5C-00EC-4701-A5C7-077952B36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2D21C5C-00EC-4701-A5C7-077952B364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D2D21C5C-00EC-4701-A5C7-077952B36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D2D21C5C-00EC-4701-A5C7-077952B36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E0C114-B300-4020-9202-2A8C78BF7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42E0C114-B300-4020-9202-2A8C78BF7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42E0C114-B300-4020-9202-2A8C78BF7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42E0C114-B300-4020-9202-2A8C78BF7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B1EFF5-09E2-4DB3-A364-73C729E92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35B1EFF5-09E2-4DB3-A364-73C729E92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35B1EFF5-09E2-4DB3-A364-73C729E92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35B1EFF5-09E2-4DB3-A364-73C729E92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8F6450-7BB5-4621-8FA9-F21304388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698F6450-7BB5-4621-8FA9-F213043880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698F6450-7BB5-4621-8FA9-F21304388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698F6450-7BB5-4621-8FA9-F21304388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FA700E-617B-495B-B825-65840217F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4EFA700E-617B-495B-B825-65840217F9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4EFA700E-617B-495B-B825-65840217F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4EFA700E-617B-495B-B825-65840217F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1F518A-D0EC-477C-8E58-FD84E10DEB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B81F518A-D0EC-477C-8E58-FD84E10DEB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B81F518A-D0EC-477C-8E58-FD84E10DEB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B81F518A-D0EC-477C-8E58-FD84E10DEB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7A10A6-D8E8-4CAB-B6B8-5BA457DC6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347A10A6-D8E8-4CAB-B6B8-5BA457DC6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347A10A6-D8E8-4CAB-B6B8-5BA457DC6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347A10A6-D8E8-4CAB-B6B8-5BA457DC6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CB4178-19E7-44A9-BB55-480E44733D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graphicEl>
                                              <a:dgm id="{78CB4178-19E7-44A9-BB55-480E44733D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graphicEl>
                                              <a:dgm id="{78CB4178-19E7-44A9-BB55-480E44733D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78CB4178-19E7-44A9-BB55-480E44733D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A53987-231E-42F9-B4CB-57694E171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64A53987-231E-42F9-B4CB-57694E171A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64A53987-231E-42F9-B4CB-57694E171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64A53987-231E-42F9-B4CB-57694E171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6F2B0C-F8C0-44D9-B1E7-FEAF0A2C5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graphicEl>
                                              <a:dgm id="{766F2B0C-F8C0-44D9-B1E7-FEAF0A2C5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graphicEl>
                                              <a:dgm id="{766F2B0C-F8C0-44D9-B1E7-FEAF0A2C5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graphicEl>
                                              <a:dgm id="{766F2B0C-F8C0-44D9-B1E7-FEAF0A2C5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67558C-7810-43C2-A0FE-E35B63B9B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graphicEl>
                                              <a:dgm id="{AB67558C-7810-43C2-A0FE-E35B63B9B4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graphicEl>
                                              <a:dgm id="{AB67558C-7810-43C2-A0FE-E35B63B9B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graphicEl>
                                              <a:dgm id="{AB67558C-7810-43C2-A0FE-E35B63B9B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F4D826-EAEC-4DE7-9614-9F1EEA432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graphicEl>
                                              <a:dgm id="{17F4D826-EAEC-4DE7-9614-9F1EEA4328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graphicEl>
                                              <a:dgm id="{17F4D826-EAEC-4DE7-9614-9F1EEA432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graphicEl>
                                              <a:dgm id="{17F4D826-EAEC-4DE7-9614-9F1EEA432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D36D09-463F-4FD6-85EA-EFDEB802D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graphicEl>
                                              <a:dgm id="{ABD36D09-463F-4FD6-85EA-EFDEB802D4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graphicEl>
                                              <a:dgm id="{ABD36D09-463F-4FD6-85EA-EFDEB802D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graphicEl>
                                              <a:dgm id="{ABD36D09-463F-4FD6-85EA-EFDEB802D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FB6B55-F5D8-447E-9FF4-9CF91822D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graphicEl>
                                              <a:dgm id="{B3FB6B55-F5D8-447E-9FF4-9CF91822D7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graphicEl>
                                              <a:dgm id="{B3FB6B55-F5D8-447E-9FF4-9CF91822D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graphicEl>
                                              <a:dgm id="{B3FB6B55-F5D8-447E-9FF4-9CF91822D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D0705A-812B-4EBC-BFB2-D4279D8A97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graphicEl>
                                              <a:dgm id="{D0D0705A-812B-4EBC-BFB2-D4279D8A97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graphicEl>
                                              <a:dgm id="{D0D0705A-812B-4EBC-BFB2-D4279D8A97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graphicEl>
                                              <a:dgm id="{D0D0705A-812B-4EBC-BFB2-D4279D8A97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18B693-E943-43AE-A072-E7F7265CD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graphicEl>
                                              <a:dgm id="{7D18B693-E943-43AE-A072-E7F7265CD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graphicEl>
                                              <a:dgm id="{7D18B693-E943-43AE-A072-E7F7265CD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graphicEl>
                                              <a:dgm id="{7D18B693-E943-43AE-A072-E7F7265CD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D7ED54-74C5-4EFF-A164-21FAEC77D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graphicEl>
                                              <a:dgm id="{D7D7ED54-74C5-4EFF-A164-21FAEC77D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graphicEl>
                                              <a:dgm id="{D7D7ED54-74C5-4EFF-A164-21FAEC77D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graphicEl>
                                              <a:dgm id="{D7D7ED54-74C5-4EFF-A164-21FAEC77D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B5796-9109-454E-A322-E445405F2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graphicEl>
                                              <a:dgm id="{596B5796-9109-454E-A322-E445405F2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">
                                            <p:graphicEl>
                                              <a:dgm id="{596B5796-9109-454E-A322-E445405F2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">
                                            <p:graphicEl>
                                              <a:dgm id="{596B5796-9109-454E-A322-E445405F2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A5841-3447-4734-AF76-042D3F2B7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">
                                            <p:graphicEl>
                                              <a:dgm id="{168A5841-3447-4734-AF76-042D3F2B7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">
                                            <p:graphicEl>
                                              <a:dgm id="{168A5841-3447-4734-AF76-042D3F2B7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">
                                            <p:graphicEl>
                                              <a:dgm id="{168A5841-3447-4734-AF76-042D3F2B7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A80146-7774-4444-A4B4-432D66BFD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">
                                            <p:graphicEl>
                                              <a:dgm id="{7DA80146-7774-4444-A4B4-432D66BFDA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">
                                            <p:graphicEl>
                                              <a:dgm id="{7DA80146-7774-4444-A4B4-432D66BFD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">
                                            <p:graphicEl>
                                              <a:dgm id="{7DA80146-7774-4444-A4B4-432D66BFD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349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BENEFITS OF TRADING WITH DISCOUNT BROKERS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86715"/>
            <a:ext cx="11277600" cy="463059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latin typeface="Rockwell" panose="02060603020205020403" pitchFamily="18" charset="0"/>
              </a:rPr>
              <a:t>Zero/Low Commissions:</a:t>
            </a:r>
            <a:r>
              <a:rPr lang="en-US" sz="1900" dirty="0"/>
              <a:t> Discount brokers will carry your buy-sell orders at a very low commission rate.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latin typeface="Rockwell" panose="02060603020205020403" pitchFamily="18" charset="0"/>
              </a:rPr>
              <a:t>Powerful Analysis Tools:</a:t>
            </a:r>
            <a:r>
              <a:rPr lang="en-US" sz="1900" dirty="0"/>
              <a:t> Discount brokers can deliver all the required charts and tools to help a trader conduct proper prior research. Again, </a:t>
            </a:r>
            <a:r>
              <a:rPr lang="en-US" sz="1900" dirty="0" err="1"/>
              <a:t>Upstox</a:t>
            </a:r>
            <a:r>
              <a:rPr lang="en-US" sz="1900" dirty="0"/>
              <a:t> offers more than 100 charts and other tools to smartly analyze your stocks and trade intelligently and independently. There’s always value to grab.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3100" b="1" dirty="0">
                <a:latin typeface="Rockwell" panose="02060603020205020403" pitchFamily="18" charset="0"/>
              </a:rPr>
              <a:t>Efficiency: </a:t>
            </a:r>
            <a:r>
              <a:rPr lang="en-US" sz="1900" dirty="0"/>
              <a:t>Time is everything in the markets. With new age, fast platforms offered by secure and stable discount brokers, you can place and execute orders instantly.</a:t>
            </a:r>
          </a:p>
          <a:p>
            <a:pPr marL="285750" indent="-285750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3100" b="1" dirty="0">
                <a:latin typeface="Rockwell" panose="02060603020205020403" pitchFamily="18" charset="0"/>
              </a:rPr>
              <a:t>Ease of registration:</a:t>
            </a:r>
            <a:r>
              <a:rPr lang="en-US" sz="1900" dirty="0"/>
              <a:t> Discount brokers are more likely to be aligned with new technologies - such as Aadhaar-based eKYC registrations that eliminate paperwork and reduce costs.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103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01964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/>
              <a:t>DOCUMENTS REQUIRED FOR D-MAT</a:t>
            </a:r>
            <a:endParaRPr lang="en-IN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50450" y="911153"/>
            <a:ext cx="10044142" cy="5352487"/>
          </a:xfrm>
        </p:spPr>
        <p:txBody>
          <a:bodyPr>
            <a:no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Aadhaar and PAN card are mandatory for Indian residents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Identity proof :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Aadhaar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Any one of the following photo cards:</a:t>
            </a:r>
          </a:p>
          <a:p>
            <a:pPr lvl="1" fontAlgn="base"/>
            <a:r>
              <a:rPr lang="en-US" sz="1400" dirty="0"/>
              <a:t>Passport</a:t>
            </a:r>
          </a:p>
          <a:p>
            <a:pPr lvl="1" fontAlgn="base"/>
            <a:r>
              <a:rPr lang="en-US" sz="1400" dirty="0"/>
              <a:t>PAN card</a:t>
            </a:r>
          </a:p>
          <a:p>
            <a:pPr lvl="1" fontAlgn="base"/>
            <a:r>
              <a:rPr lang="en-US" sz="1400" dirty="0"/>
              <a:t>Voter Id </a:t>
            </a:r>
            <a:r>
              <a:rPr lang="en-US" sz="1400" dirty="0" smtClean="0"/>
              <a:t>card</a:t>
            </a:r>
            <a:endParaRPr lang="en-US" sz="1400" dirty="0"/>
          </a:p>
          <a:p>
            <a:pPr lvl="1" fontAlgn="base"/>
            <a:r>
              <a:rPr lang="en-US" sz="1400" dirty="0" err="1"/>
              <a:t>Govt</a:t>
            </a:r>
            <a:r>
              <a:rPr lang="en-US" sz="1400" dirty="0"/>
              <a:t> ID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Address Proof :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Aadhaar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Any one of the following documents with current residence address:</a:t>
            </a:r>
          </a:p>
          <a:p>
            <a:pPr lvl="1" fontAlgn="base"/>
            <a:r>
              <a:rPr lang="en-US" sz="1400" dirty="0"/>
              <a:t>Passport</a:t>
            </a:r>
          </a:p>
          <a:p>
            <a:pPr lvl="1" fontAlgn="base"/>
            <a:r>
              <a:rPr lang="en-US" sz="1400" dirty="0"/>
              <a:t>Driving </a:t>
            </a:r>
            <a:r>
              <a:rPr lang="en-US" sz="1400" dirty="0" smtClean="0"/>
              <a:t>license</a:t>
            </a:r>
            <a:endParaRPr lang="en-US" sz="1400" dirty="0"/>
          </a:p>
          <a:p>
            <a:pPr lvl="1" fontAlgn="base"/>
            <a:r>
              <a:rPr lang="en-US" sz="1400" dirty="0"/>
              <a:t>Phone bill</a:t>
            </a:r>
          </a:p>
          <a:p>
            <a:pPr lvl="1" fontAlgn="base"/>
            <a:r>
              <a:rPr lang="en-US" sz="1400" dirty="0"/>
              <a:t>Electricity / other utility bill</a:t>
            </a:r>
          </a:p>
          <a:p>
            <a:pPr lvl="1" fontAlgn="base"/>
            <a:r>
              <a:rPr lang="en-US" sz="1400" dirty="0"/>
              <a:t>Rental agreement</a:t>
            </a:r>
          </a:p>
          <a:p>
            <a:pPr lvl="1" fontAlgn="base"/>
            <a:r>
              <a:rPr lang="en-US" sz="1400" dirty="0"/>
              <a:t>Latest other bank / credit card statement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sz="1600" dirty="0"/>
              <a:t>One recent passport-sized photograph</a:t>
            </a:r>
          </a:p>
          <a:p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56913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1199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/>
              <a:t>ASK RATE &amp; BID RATE</a:t>
            </a:r>
            <a:endParaRPr lang="en-IN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39114"/>
            <a:ext cx="12192000" cy="440441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latin typeface="Rockwell" panose="02060603020205020403" pitchFamily="18" charset="0"/>
              </a:rPr>
              <a:t>Bid price: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Bid price is buyers price.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It represents the maximum price that a buyer is willing to pay for a security.</a:t>
            </a:r>
          </a:p>
          <a:p>
            <a:pPr>
              <a:lnSpc>
                <a:spcPct val="200000"/>
              </a:lnSpc>
            </a:pPr>
            <a:r>
              <a:rPr lang="en-US" sz="2800" b="1" dirty="0">
                <a:latin typeface="Rockwell" panose="02060603020205020403" pitchFamily="18" charset="0"/>
              </a:rPr>
              <a:t>Ask price: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Ask price is sellers price.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Represents the minimum price that a seller is willing to receive.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767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582"/>
            <a:ext cx="121920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585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IN" sz="3600" b="1" dirty="0" smtClean="0"/>
              <a:t>OPEN, CLOSE, HIGH, LOW</a:t>
            </a:r>
            <a:endParaRPr lang="en-IN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51283" y="764514"/>
            <a:ext cx="10940717" cy="558614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latin typeface="Rockwell" panose="02060603020205020403" pitchFamily="18" charset="0"/>
              </a:rPr>
              <a:t>What is open price?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 opening price is the price at which a security first trades upon the opening of an exchange on a given trading day</a:t>
            </a:r>
            <a:r>
              <a:rPr lang="en-IN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Rockwell" panose="02060603020205020403" pitchFamily="18" charset="0"/>
              </a:rPr>
              <a:t>What is high price?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 security's intraday high trading price. Today's high is the highest price at which a stock traded during the course of the day. 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IN" sz="2800" b="1" dirty="0" smtClean="0">
                <a:latin typeface="Rockwell" panose="02060603020205020403" pitchFamily="18" charset="0"/>
              </a:rPr>
              <a:t>What </a:t>
            </a:r>
            <a:r>
              <a:rPr lang="en-IN" sz="2800" b="1" dirty="0">
                <a:latin typeface="Rockwell" panose="02060603020205020403" pitchFamily="18" charset="0"/>
              </a:rPr>
              <a:t>is low price?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 security's intraday low trading price. Today's low is the lowest price at which a stock trades over the course of a trading day. Today's low is typically lower than the opening or closing price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 smtClean="0">
                <a:latin typeface="Rockwell" panose="02060603020205020403" pitchFamily="18" charset="0"/>
              </a:rPr>
              <a:t>What </a:t>
            </a:r>
            <a:r>
              <a:rPr lang="en-IN" sz="2800" b="1" dirty="0">
                <a:latin typeface="Rockwell" panose="02060603020205020403" pitchFamily="18" charset="0"/>
              </a:rPr>
              <a:t>is close price?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 closing price is the final price at which a security is traded on a given trading day.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173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443345"/>
            <a:ext cx="12172950" cy="6095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350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66618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 smtClean="0"/>
              <a:t>INTRADAY</a:t>
            </a:r>
            <a:endParaRPr lang="en-IN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6220" y="707270"/>
            <a:ext cx="9324975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/>
              <a:t>Buying and selling within a trading </a:t>
            </a:r>
            <a:r>
              <a:rPr lang="en-US" dirty="0" smtClean="0"/>
              <a:t>day.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/>
              <a:t>You get a higher </a:t>
            </a:r>
            <a:r>
              <a:rPr lang="en-US" dirty="0" smtClean="0"/>
              <a:t>leverage </a:t>
            </a:r>
            <a:r>
              <a:rPr lang="en-US" dirty="0"/>
              <a:t>compared to delivery </a:t>
            </a:r>
            <a:r>
              <a:rPr lang="en-US" dirty="0" smtClean="0"/>
              <a:t>trading.</a:t>
            </a:r>
            <a:endParaRPr 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/>
              <a:t>Open positions get auto square off before the closing of the </a:t>
            </a:r>
            <a:r>
              <a:rPr lang="en-US" dirty="0" smtClean="0"/>
              <a:t>day.</a:t>
            </a:r>
            <a:endParaRPr 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No dividend and bonus.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Low brokerage.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Taxable.</a:t>
            </a:r>
            <a:endParaRPr 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Shortsell.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/>
              <a:t>Intraday is trading </a:t>
            </a:r>
            <a:r>
              <a:rPr lang="en-US" dirty="0" smtClean="0"/>
              <a:t>tool.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50" y="2638425"/>
            <a:ext cx="3898900" cy="4114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68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7382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/>
              <a:t>DELIVERY/POSITIONAL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831" y="955440"/>
            <a:ext cx="9791700" cy="540645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When you purchase shares and hold them overnight, then you take delivery of the shares and hence, this is called Delivery Trading.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we follow a T + 2 settlement cycle when trading stocks.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High brokerage</a:t>
            </a:r>
            <a:r>
              <a:rPr lang="en-IN" sz="1800" dirty="0"/>
              <a:t> as compared to intraday.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/>
              <a:t>Benefits of dividend and bonus.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/>
              <a:t>Tax-free after 1 year holding (</a:t>
            </a:r>
            <a:r>
              <a:rPr lang="en-IN" sz="1800" dirty="0" err="1"/>
              <a:t>upto</a:t>
            </a:r>
            <a:r>
              <a:rPr lang="en-IN" sz="1800" dirty="0"/>
              <a:t> 1 lakh</a:t>
            </a:r>
            <a:r>
              <a:rPr lang="en-IN" sz="1800" dirty="0" smtClean="0"/>
              <a:t>).</a:t>
            </a:r>
            <a:endParaRPr lang="en-IN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Convert delivery into intraday.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Higher </a:t>
            </a:r>
            <a:r>
              <a:rPr lang="en-US" sz="1800" dirty="0" err="1" smtClean="0"/>
              <a:t>leaverage</a:t>
            </a:r>
            <a:r>
              <a:rPr lang="en-US" sz="1800" dirty="0" smtClean="0"/>
              <a:t>.</a:t>
            </a:r>
            <a:endParaRPr lang="en-US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You can </a:t>
            </a:r>
            <a:r>
              <a:rPr lang="en-US" sz="1800" dirty="0" err="1"/>
              <a:t>shorsell</a:t>
            </a:r>
            <a:r>
              <a:rPr lang="en-US" sz="1800" dirty="0"/>
              <a:t> but you have to buy same day otherwise </a:t>
            </a:r>
            <a:r>
              <a:rPr lang="en-US" sz="1800" dirty="0" err="1"/>
              <a:t>penaulty</a:t>
            </a:r>
            <a:r>
              <a:rPr lang="en-US" sz="180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Delivery </a:t>
            </a:r>
            <a:r>
              <a:rPr lang="en-US" sz="1800" dirty="0" smtClean="0"/>
              <a:t>trading </a:t>
            </a:r>
            <a:r>
              <a:rPr lang="en-US" sz="1800" dirty="0"/>
              <a:t>is investment </a:t>
            </a:r>
            <a:r>
              <a:rPr lang="en-US" sz="1800" dirty="0" smtClean="0"/>
              <a:t>tool.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07" y="1793038"/>
            <a:ext cx="4043858" cy="432010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014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8145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/>
              <a:t>ORDERS</a:t>
            </a:r>
            <a:endParaRPr lang="en-IN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307950652"/>
              </p:ext>
            </p:extLst>
          </p:nvPr>
        </p:nvGraphicFramePr>
        <p:xfrm>
          <a:off x="0" y="1078029"/>
          <a:ext cx="6352674" cy="5256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1514475"/>
            <a:ext cx="5962650" cy="4581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804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A8029E5-C1E6-401A-B5D2-4E6A4BB35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7A8029E5-C1E6-401A-B5D2-4E6A4BB35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7A8029E5-C1E6-401A-B5D2-4E6A4BB35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7A8029E5-C1E6-401A-B5D2-4E6A4BB35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BFC5F1-F217-44F4-991F-AAD9656C1D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graphicEl>
                                              <a:dgm id="{45BFC5F1-F217-44F4-991F-AAD9656C1D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graphicEl>
                                              <a:dgm id="{45BFC5F1-F217-44F4-991F-AAD9656C1D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graphicEl>
                                              <a:dgm id="{45BFC5F1-F217-44F4-991F-AAD9656C1D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982B58-B963-4656-9407-A6BFF3A19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71982B58-B963-4656-9407-A6BFF3A19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71982B58-B963-4656-9407-A6BFF3A19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71982B58-B963-4656-9407-A6BFF3A19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A727576-51C6-4CE6-9D27-1301D0DCF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6A727576-51C6-4CE6-9D27-1301D0DCFB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6A727576-51C6-4CE6-9D27-1301D0DCF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6A727576-51C6-4CE6-9D27-1301D0DCF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A89D58-2F5A-4154-9D98-2B498F734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graphicEl>
                                              <a:dgm id="{1AA89D58-2F5A-4154-9D98-2B498F734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graphicEl>
                                              <a:dgm id="{1AA89D58-2F5A-4154-9D98-2B498F734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graphicEl>
                                              <a:dgm id="{1AA89D58-2F5A-4154-9D98-2B498F734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A309CA-DEB8-4DC7-99B0-4328A7B5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graphicEl>
                                              <a:dgm id="{F2A309CA-DEB8-4DC7-99B0-4328A7B5B7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graphicEl>
                                              <a:dgm id="{F2A309CA-DEB8-4DC7-99B0-4328A7B5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graphicEl>
                                              <a:dgm id="{F2A309CA-DEB8-4DC7-99B0-4328A7B5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182AB1-67F2-491C-919C-5481C2735B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graphicEl>
                                              <a:dgm id="{D0182AB1-67F2-491C-919C-5481C2735B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graphicEl>
                                              <a:dgm id="{D0182AB1-67F2-491C-919C-5481C2735B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graphicEl>
                                              <a:dgm id="{D0182AB1-67F2-491C-919C-5481C2735B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15D24A-3D5C-4871-8B5C-E2CC750A0E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graphicEl>
                                              <a:dgm id="{7715D24A-3D5C-4871-8B5C-E2CC750A0E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graphicEl>
                                              <a:dgm id="{7715D24A-3D5C-4871-8B5C-E2CC750A0E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graphicEl>
                                              <a:dgm id="{7715D24A-3D5C-4871-8B5C-E2CC750A0E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lvlAtOnc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60396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/>
              <a:t>DIFFERENT TYPES OF ORDERS</a:t>
            </a:r>
            <a:endParaRPr lang="en-IN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676276" y="1228724"/>
            <a:ext cx="7448550" cy="32316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Rockwell" panose="02060603020205020403" pitchFamily="18" charset="0"/>
              </a:rPr>
              <a:t>Limit Order</a:t>
            </a:r>
            <a:r>
              <a:rPr lang="en-US" sz="2800" b="1" dirty="0" smtClean="0">
                <a:latin typeface="Rockwell" panose="02060603020205020403" pitchFamily="18" charset="0"/>
              </a:rPr>
              <a:t>:-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A </a:t>
            </a:r>
            <a:r>
              <a:rPr lang="en-US" dirty="0"/>
              <a:t>Limit Order is when you wish to purchase or sell a scrip at a certain price. </a:t>
            </a:r>
            <a:endParaRPr lang="en-US" dirty="0">
              <a:solidFill>
                <a:srgbClr val="111111"/>
              </a:solidFill>
              <a:latin typeface="Source Sans Pro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111111"/>
                </a:solidFill>
                <a:latin typeface="Source Sans Pro"/>
              </a:rPr>
              <a:t>Limit order can be modified, cancel or delete anytime but before execution.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111111"/>
                </a:solidFill>
                <a:latin typeface="Source Sans Pro"/>
              </a:rPr>
              <a:t>In case of Buy limit order less than current market price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111111"/>
                </a:solidFill>
                <a:latin typeface="Source Sans Pro"/>
              </a:rPr>
              <a:t>In case of Shortsell limit order greater than market price.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111111"/>
                </a:solidFill>
                <a:latin typeface="Source Sans Pro"/>
              </a:rPr>
              <a:t>Limit order is specifically design for increase your profit margin.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895" y="1238249"/>
            <a:ext cx="4123105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75" y="763441"/>
            <a:ext cx="7191375" cy="4999183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Rockwell" panose="02060603020205020403" pitchFamily="18" charset="0"/>
              </a:rPr>
              <a:t>Market Order</a:t>
            </a:r>
            <a:r>
              <a:rPr lang="en-US" b="1" dirty="0" smtClean="0">
                <a:latin typeface="Rockwell" panose="02060603020205020403" pitchFamily="18" charset="0"/>
              </a:rPr>
              <a:t>:-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A market order is a buy or sell order to be executed immediately at current </a:t>
            </a:r>
            <a:r>
              <a:rPr lang="en-US" sz="1800" dirty="0" smtClean="0"/>
              <a:t>market prices.</a:t>
            </a:r>
            <a:endParaRPr lang="en-US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A </a:t>
            </a:r>
            <a:r>
              <a:rPr lang="en-US" sz="1800" dirty="0"/>
              <a:t>market order will be executed at whatever market rate is prevalent at the time the order is </a:t>
            </a:r>
            <a:r>
              <a:rPr lang="en-US" sz="1800" dirty="0" smtClean="0"/>
              <a:t>placed.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25" y="1123950"/>
            <a:ext cx="4181475" cy="49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715" y="762357"/>
            <a:ext cx="7223610" cy="5241279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Rockwell" panose="02060603020205020403" pitchFamily="18" charset="0"/>
              </a:rPr>
              <a:t>Stop Loss Order: </a:t>
            </a:r>
            <a:endParaRPr lang="en-US" b="1" dirty="0" smtClean="0">
              <a:latin typeface="Rockwell" panose="020606030202050204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The primary objective of a stop loss order as the name suggests is to STOP A LOSS</a:t>
            </a:r>
            <a:r>
              <a:rPr lang="en-US" sz="1800" dirty="0" smtClean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stop loss order is primarily meant to limit your loss on a scrip that you have already </a:t>
            </a:r>
            <a:r>
              <a:rPr lang="en-US" sz="1800" dirty="0" smtClean="0"/>
              <a:t>purchased.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price you mention in the stop loss order is the highest risk that you are ready to take as loss on that scrip. </a:t>
            </a:r>
            <a:endParaRPr lang="en-US" sz="1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A </a:t>
            </a:r>
            <a:r>
              <a:rPr lang="en-US" sz="1800" dirty="0"/>
              <a:t>stop loss order can be a limit order or a market order</a:t>
            </a:r>
            <a:r>
              <a:rPr lang="en-US" sz="1800" dirty="0" smtClean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/>
              <a:t>In case of Buy your stoploss order anytime less than limit order</a:t>
            </a:r>
            <a:r>
              <a:rPr lang="en-IN" sz="1800" dirty="0" smtClean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/>
              <a:t>In case of Shortsell your stoploss order anytime higher than limit order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546100"/>
            <a:ext cx="39116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2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019" y="759401"/>
            <a:ext cx="6183746" cy="456074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IN" b="1" dirty="0">
                <a:latin typeface="Rockwell" panose="02060603020205020403" pitchFamily="18" charset="0"/>
              </a:rPr>
              <a:t>Target </a:t>
            </a:r>
            <a:r>
              <a:rPr lang="en-IN" b="1" dirty="0" smtClean="0">
                <a:latin typeface="Rockwell" panose="02060603020205020403" pitchFamily="18" charset="0"/>
              </a:rPr>
              <a:t>Order</a:t>
            </a:r>
            <a:endParaRPr lang="en-IN" b="1" dirty="0">
              <a:latin typeface="Rockwell" panose="020606030202050204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/>
              <a:t>It is price where you want to square off your position by booking profits</a:t>
            </a:r>
            <a:r>
              <a:rPr lang="en-US" sz="1800" dirty="0" smtClean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/>
              <a:t>In case of Buy your target order anytime higher than limit </a:t>
            </a:r>
            <a:r>
              <a:rPr lang="en-IN" sz="1800" dirty="0" smtClean="0"/>
              <a:t>order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/>
              <a:t>In case of Shortsell your target order anytime less than your limit order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0" y="765175"/>
            <a:ext cx="3898900" cy="460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3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149" y="749010"/>
            <a:ext cx="6887151" cy="565179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Rockwell" panose="02060603020205020403" pitchFamily="18" charset="0"/>
              </a:rPr>
              <a:t>After Market Order (AMO</a:t>
            </a:r>
            <a:r>
              <a:rPr lang="en-US" b="1" dirty="0" smtClean="0">
                <a:latin typeface="Rockwell" panose="02060603020205020403" pitchFamily="18" charset="0"/>
              </a:rPr>
              <a:t>):-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AMO </a:t>
            </a:r>
            <a:r>
              <a:rPr lang="en-US" sz="1800" dirty="0"/>
              <a:t>or After Market Order is for those people who are busy during market hours but wish to participate. </a:t>
            </a:r>
            <a:endParaRPr lang="en-US" sz="1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You </a:t>
            </a:r>
            <a:r>
              <a:rPr lang="en-US" sz="1800" dirty="0"/>
              <a:t>can plan your orders at leisure after researching about the markets before the market opens and place an order after the market closes. </a:t>
            </a:r>
            <a:endParaRPr lang="en-US" sz="1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You </a:t>
            </a:r>
            <a:r>
              <a:rPr lang="en-US" sz="1800" dirty="0"/>
              <a:t>can place the order between 6:30 PM and 12:00 AM or between 4:00 AM and 9:00 AM. </a:t>
            </a:r>
            <a:endParaRPr lang="en-US" sz="1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after market order will be executed at 9:15 AM at the start of the next trading day.</a:t>
            </a:r>
            <a:endParaRPr lang="en-IN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50" y="949324"/>
            <a:ext cx="3879850" cy="442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21" y="362816"/>
            <a:ext cx="7805304" cy="5911274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3000" b="1" dirty="0">
                <a:latin typeface="Rockwell" panose="02060603020205020403" pitchFamily="18" charset="0"/>
              </a:rPr>
              <a:t>Cover </a:t>
            </a:r>
            <a:r>
              <a:rPr lang="en-US" sz="3000" b="1" dirty="0" smtClean="0">
                <a:latin typeface="Rockwell" panose="02060603020205020403" pitchFamily="18" charset="0"/>
              </a:rPr>
              <a:t>Order(CO):-</a:t>
            </a:r>
            <a:r>
              <a:rPr lang="en-US" dirty="0" smtClean="0"/>
              <a:t> 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1900" dirty="0"/>
              <a:t>A Cover Order is any market order which is placed along with a Stop Loss Order.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In </a:t>
            </a:r>
            <a:r>
              <a:rPr lang="en-US" sz="1900" dirty="0"/>
              <a:t>a cover order you get to define the maximum loss that you can bear. </a:t>
            </a:r>
            <a:r>
              <a:rPr lang="en-US" sz="1900" dirty="0" smtClean="0"/>
              <a:t>The </a:t>
            </a:r>
            <a:r>
              <a:rPr lang="en-US" sz="1900" dirty="0"/>
              <a:t>cover order has a major advantage in terms of margin. </a:t>
            </a:r>
            <a:endParaRPr lang="en-US" sz="1900" dirty="0" smtClean="0"/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Since </a:t>
            </a:r>
            <a:r>
              <a:rPr lang="en-US" sz="1900" dirty="0"/>
              <a:t>you are ready to bear only a certain loss your losses are limited on that order. This means you need to pay only the amount of loss you wish to bear and not the entire amount. </a:t>
            </a:r>
            <a:endParaRPr lang="en-US" sz="1900" dirty="0" smtClean="0"/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1900" b="1" dirty="0" smtClean="0"/>
              <a:t>For example:- </a:t>
            </a:r>
            <a:r>
              <a:rPr lang="en-US" sz="1900" dirty="0" smtClean="0"/>
              <a:t>if </a:t>
            </a:r>
            <a:r>
              <a:rPr lang="en-US" sz="1900" dirty="0"/>
              <a:t>you </a:t>
            </a:r>
            <a:r>
              <a:rPr lang="en-US" sz="1900" dirty="0" smtClean="0"/>
              <a:t>are </a:t>
            </a:r>
            <a:r>
              <a:rPr lang="en-US" sz="1900" dirty="0"/>
              <a:t>buying a stock at ₹100 &amp; the maximum loss that you wish you bear is ₹5 then you order will get closed if the stock reached ₹95 (₹100 - ₹5). You also just have to pay ₹5 to place this order. Hence you get a major advantage in a cover order in terms of margin. Just like all intraday orders we close the cover order position at 3:15 PM.</a:t>
            </a:r>
            <a:endParaRPr lang="en-IN" sz="19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850" y="777875"/>
            <a:ext cx="386715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1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73" y="412461"/>
            <a:ext cx="7563428" cy="634076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Rockwell" panose="02060603020205020403" pitchFamily="18" charset="0"/>
              </a:rPr>
              <a:t>One Cancels Other (OCO</a:t>
            </a:r>
            <a:r>
              <a:rPr lang="en-US" b="1" dirty="0" smtClean="0">
                <a:latin typeface="Rockwell" panose="02060603020205020403" pitchFamily="18" charset="0"/>
              </a:rPr>
              <a:t>):-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The </a:t>
            </a:r>
            <a:r>
              <a:rPr lang="en-US" sz="1900" dirty="0"/>
              <a:t>one cancels the other order or sometimes known as bracket order is three legged intraday order. </a:t>
            </a:r>
            <a:endParaRPr lang="en-US" sz="19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The </a:t>
            </a:r>
            <a:r>
              <a:rPr lang="en-US" sz="1900" dirty="0"/>
              <a:t>first leg of the OCO is buying or selling the actual scrip. </a:t>
            </a:r>
            <a:endParaRPr lang="en-US" sz="19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The </a:t>
            </a:r>
            <a:r>
              <a:rPr lang="en-US" sz="1900" dirty="0"/>
              <a:t>2nd leg is the stop loss just like a cover order. </a:t>
            </a:r>
            <a:endParaRPr lang="en-US" sz="19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The </a:t>
            </a:r>
            <a:r>
              <a:rPr lang="en-US" sz="1900" dirty="0"/>
              <a:t>3rd leg is a take away profit order. </a:t>
            </a:r>
            <a:endParaRPr lang="en-US" sz="19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This </a:t>
            </a:r>
            <a:r>
              <a:rPr lang="en-US" sz="1900" dirty="0"/>
              <a:t>means that if a stock reaches a certain price in profit your order automatically gets squared off and you make the profits you intended to make. </a:t>
            </a:r>
            <a:endParaRPr lang="en-US" sz="19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900" dirty="0" smtClean="0"/>
              <a:t>The </a:t>
            </a:r>
            <a:r>
              <a:rPr lang="en-US" sz="1900" dirty="0"/>
              <a:t>margin benefits in an OCO order are the same as that of a cover order. Also like all intraday orders the order gets squared off at 3:15pm at the prevalent market price.</a:t>
            </a:r>
            <a:endParaRPr lang="en-IN" sz="19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00" y="539750"/>
            <a:ext cx="3835400" cy="564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485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CASE STUDY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149143"/>
              </p:ext>
            </p:extLst>
          </p:nvPr>
        </p:nvGraphicFramePr>
        <p:xfrm>
          <a:off x="695325" y="1881710"/>
          <a:ext cx="6438903" cy="473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301">
                  <a:extLst>
                    <a:ext uri="{9D8B030D-6E8A-4147-A177-3AD203B41FA5}">
                      <a16:colId xmlns:a16="http://schemas.microsoft.com/office/drawing/2014/main" xmlns="" val="1513348284"/>
                    </a:ext>
                  </a:extLst>
                </a:gridCol>
                <a:gridCol w="2146301">
                  <a:extLst>
                    <a:ext uri="{9D8B030D-6E8A-4147-A177-3AD203B41FA5}">
                      <a16:colId xmlns:a16="http://schemas.microsoft.com/office/drawing/2014/main" xmlns="" val="868824372"/>
                    </a:ext>
                  </a:extLst>
                </a:gridCol>
                <a:gridCol w="2146301">
                  <a:extLst>
                    <a:ext uri="{9D8B030D-6E8A-4147-A177-3AD203B41FA5}">
                      <a16:colId xmlns:a16="http://schemas.microsoft.com/office/drawing/2014/main" xmlns="" val="3378457960"/>
                    </a:ext>
                  </a:extLst>
                </a:gridCol>
              </a:tblGrid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Order Type 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Buy/Sell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Price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029538"/>
                  </a:ext>
                </a:extLst>
              </a:tr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Limit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Sell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1010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14722486"/>
                  </a:ext>
                </a:extLst>
              </a:tr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Target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Buy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990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78094609"/>
                  </a:ext>
                </a:extLst>
              </a:tr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Stoploss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Buy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1020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3442014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28650" y="1129010"/>
            <a:ext cx="115633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/>
              <a:t>The </a:t>
            </a:r>
            <a:r>
              <a:rPr lang="en-IN" b="1" dirty="0"/>
              <a:t>current market price</a:t>
            </a:r>
            <a:r>
              <a:rPr lang="en-IN" dirty="0"/>
              <a:t> of Reliance is </a:t>
            </a:r>
            <a:r>
              <a:rPr lang="en-IN" dirty="0" smtClean="0"/>
              <a:t>998. </a:t>
            </a:r>
            <a:r>
              <a:rPr lang="en-IN" dirty="0"/>
              <a:t>if you want to </a:t>
            </a:r>
            <a:r>
              <a:rPr lang="en-IN" b="1" u="sng" dirty="0"/>
              <a:t>Shortsell</a:t>
            </a:r>
            <a:r>
              <a:rPr lang="en-IN" dirty="0"/>
              <a:t> then what will be the limit, target and stoploss?</a:t>
            </a:r>
          </a:p>
        </p:txBody>
      </p:sp>
      <p:sp>
        <p:nvSpPr>
          <p:cNvPr id="6" name="Right Arrow 5"/>
          <p:cNvSpPr/>
          <p:nvPr/>
        </p:nvSpPr>
        <p:spPr>
          <a:xfrm>
            <a:off x="6610350" y="3476625"/>
            <a:ext cx="866775" cy="3714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ight Arrow 6"/>
          <p:cNvSpPr/>
          <p:nvPr/>
        </p:nvSpPr>
        <p:spPr>
          <a:xfrm>
            <a:off x="6610350" y="4705350"/>
            <a:ext cx="866775" cy="3714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6619875" y="5915025"/>
            <a:ext cx="866775" cy="3714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7715250" y="3334736"/>
            <a:ext cx="436245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 smtClean="0"/>
              <a:t>In case of Shortsell your limit order anytime higher than </a:t>
            </a:r>
            <a:r>
              <a:rPr lang="en-IN" dirty="0"/>
              <a:t>C</a:t>
            </a:r>
            <a:r>
              <a:rPr lang="en-IN" dirty="0" smtClean="0"/>
              <a:t>MP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7705725" y="4477635"/>
            <a:ext cx="4410075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 smtClean="0"/>
              <a:t>In case of Shortsell your target order anytime less than your limit order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7515225" y="5672071"/>
            <a:ext cx="459105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 smtClean="0"/>
              <a:t>In case of Shortsell your stoploss order anytime higher than limit order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179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 animBg="1"/>
      <p:bldP spid="8" grpId="0" animBg="1"/>
      <p:bldP spid="9" grpId="0" animBg="1"/>
      <p:bldP spid="11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485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CASE STUDY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044415"/>
              </p:ext>
            </p:extLst>
          </p:nvPr>
        </p:nvGraphicFramePr>
        <p:xfrm>
          <a:off x="695325" y="1881710"/>
          <a:ext cx="6438903" cy="473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301">
                  <a:extLst>
                    <a:ext uri="{9D8B030D-6E8A-4147-A177-3AD203B41FA5}">
                      <a16:colId xmlns:a16="http://schemas.microsoft.com/office/drawing/2014/main" xmlns="" val="1513348284"/>
                    </a:ext>
                  </a:extLst>
                </a:gridCol>
                <a:gridCol w="2146301">
                  <a:extLst>
                    <a:ext uri="{9D8B030D-6E8A-4147-A177-3AD203B41FA5}">
                      <a16:colId xmlns:a16="http://schemas.microsoft.com/office/drawing/2014/main" xmlns="" val="868824372"/>
                    </a:ext>
                  </a:extLst>
                </a:gridCol>
                <a:gridCol w="2146301">
                  <a:extLst>
                    <a:ext uri="{9D8B030D-6E8A-4147-A177-3AD203B41FA5}">
                      <a16:colId xmlns:a16="http://schemas.microsoft.com/office/drawing/2014/main" xmlns="" val="3378457960"/>
                    </a:ext>
                  </a:extLst>
                </a:gridCol>
              </a:tblGrid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Order Type 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Buy/Sell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Price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029538"/>
                  </a:ext>
                </a:extLst>
              </a:tr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Limit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Buy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990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14722486"/>
                  </a:ext>
                </a:extLst>
              </a:tr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Target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Sell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1010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78094609"/>
                  </a:ext>
                </a:extLst>
              </a:tr>
              <a:tr h="118454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Stoploss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Sell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980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3442014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28650" y="1129010"/>
            <a:ext cx="11563350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/>
              <a:t>The </a:t>
            </a:r>
            <a:r>
              <a:rPr lang="en-IN" b="1" dirty="0"/>
              <a:t>current market price</a:t>
            </a:r>
            <a:r>
              <a:rPr lang="en-IN" dirty="0"/>
              <a:t> of Reliance is </a:t>
            </a:r>
            <a:r>
              <a:rPr lang="en-IN" dirty="0" smtClean="0"/>
              <a:t>998. </a:t>
            </a:r>
            <a:r>
              <a:rPr lang="en-IN" dirty="0"/>
              <a:t>if you want to </a:t>
            </a:r>
            <a:r>
              <a:rPr lang="en-IN" b="1" u="sng" dirty="0" smtClean="0"/>
              <a:t>Buy</a:t>
            </a:r>
            <a:r>
              <a:rPr lang="en-IN" dirty="0" smtClean="0"/>
              <a:t> </a:t>
            </a:r>
            <a:r>
              <a:rPr lang="en-IN" dirty="0"/>
              <a:t>then what will be the limit, target and stoploss?</a:t>
            </a:r>
          </a:p>
        </p:txBody>
      </p:sp>
      <p:sp>
        <p:nvSpPr>
          <p:cNvPr id="6" name="Right Arrow 5"/>
          <p:cNvSpPr/>
          <p:nvPr/>
        </p:nvSpPr>
        <p:spPr>
          <a:xfrm>
            <a:off x="6610350" y="3476625"/>
            <a:ext cx="866775" cy="3714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ight Arrow 6"/>
          <p:cNvSpPr/>
          <p:nvPr/>
        </p:nvSpPr>
        <p:spPr>
          <a:xfrm>
            <a:off x="6610350" y="4705350"/>
            <a:ext cx="866775" cy="3714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6619875" y="5915025"/>
            <a:ext cx="866775" cy="3714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7715250" y="3167360"/>
            <a:ext cx="3743325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/>
              <a:t>In case of </a:t>
            </a:r>
            <a:r>
              <a:rPr lang="en-IN" dirty="0" smtClean="0"/>
              <a:t>Buy </a:t>
            </a:r>
            <a:r>
              <a:rPr lang="en-IN" dirty="0"/>
              <a:t>your limit order anytime </a:t>
            </a:r>
            <a:r>
              <a:rPr lang="en-IN" dirty="0" smtClean="0"/>
              <a:t>less </a:t>
            </a:r>
            <a:r>
              <a:rPr lang="en-IN" dirty="0"/>
              <a:t>than CMP</a:t>
            </a:r>
          </a:p>
          <a:p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7800975" y="5596235"/>
            <a:ext cx="3743325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/>
              <a:t>In case of Buy your </a:t>
            </a:r>
            <a:r>
              <a:rPr lang="en-IN" dirty="0" smtClean="0"/>
              <a:t>stoploss </a:t>
            </a:r>
            <a:r>
              <a:rPr lang="en-IN" dirty="0"/>
              <a:t>order anytime </a:t>
            </a:r>
            <a:r>
              <a:rPr lang="en-IN" dirty="0" smtClean="0"/>
              <a:t>less </a:t>
            </a:r>
            <a:r>
              <a:rPr lang="en-IN" dirty="0"/>
              <a:t>than </a:t>
            </a:r>
            <a:r>
              <a:rPr lang="en-IN" dirty="0" smtClean="0"/>
              <a:t>limit order.</a:t>
            </a:r>
            <a:endParaRPr lang="en-IN" dirty="0"/>
          </a:p>
          <a:p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7734300" y="4467909"/>
            <a:ext cx="3743325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/>
              <a:t>In case of Buy your </a:t>
            </a:r>
            <a:r>
              <a:rPr lang="en-IN" dirty="0" smtClean="0"/>
              <a:t>target </a:t>
            </a:r>
            <a:r>
              <a:rPr lang="en-IN" dirty="0"/>
              <a:t>order anytime </a:t>
            </a:r>
            <a:r>
              <a:rPr lang="en-IN" dirty="0" smtClean="0"/>
              <a:t>higher </a:t>
            </a:r>
            <a:r>
              <a:rPr lang="en-IN" dirty="0"/>
              <a:t>than </a:t>
            </a:r>
            <a:r>
              <a:rPr lang="en-IN" dirty="0" smtClean="0"/>
              <a:t>limit order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48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Cloud skipper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loud skipper design slides.potx" id="{E8493412-85DD-4641-9E8A-937B29FD6AA2}" vid="{77E91E09-5010-404D-ADF4-B79FA46D72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Cloud skipper design slides</Template>
  <TotalTime>1611</TotalTime>
  <Words>1357</Words>
  <Application>Microsoft Office PowerPoint</Application>
  <PresentationFormat>Custom</PresentationFormat>
  <Paragraphs>179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Cloud skipper design template</vt:lpstr>
      <vt:lpstr>TYPES OF ACCOUNTS</vt:lpstr>
      <vt:lpstr>TYPES OF ACCOUNTS</vt:lpstr>
      <vt:lpstr>ROLE OF TRADING A/C, BANK A/C, D-MAT A/C</vt:lpstr>
      <vt:lpstr>TYPES OF D-MAT</vt:lpstr>
      <vt:lpstr>DISCOUNT BROKING &amp; FULL-SERVICE TRADING ACCOUNTS</vt:lpstr>
      <vt:lpstr>BENEFITS OF TRADING WITH DISCOUNT BROKERS</vt:lpstr>
      <vt:lpstr>DOCUMENTS REQUIRED FOR D-MAT</vt:lpstr>
      <vt:lpstr>ASK RATE &amp; BID RATE</vt:lpstr>
      <vt:lpstr>PowerPoint Presentation</vt:lpstr>
      <vt:lpstr>OPEN, CLOSE, HIGH, LOW</vt:lpstr>
      <vt:lpstr>PowerPoint Presentation</vt:lpstr>
      <vt:lpstr>INTRADAY</vt:lpstr>
      <vt:lpstr>DELIVERY/POSITIONAL</vt:lpstr>
      <vt:lpstr>ORDERS</vt:lpstr>
      <vt:lpstr>DIFFERENT TYPES OF ORDERS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STUDY</vt:lpstr>
      <vt:lpstr>CASE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Rupesh Parate</dc:creator>
  <cp:lastModifiedBy>uset</cp:lastModifiedBy>
  <cp:revision>150</cp:revision>
  <dcterms:created xsi:type="dcterms:W3CDTF">2018-05-16T12:49:13Z</dcterms:created>
  <dcterms:modified xsi:type="dcterms:W3CDTF">2020-07-19T08:14:22Z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